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4"/>
  </p:notesMasterIdLst>
  <p:sldIdLst>
    <p:sldId id="418" r:id="rId3"/>
    <p:sldId id="605" r:id="rId4"/>
    <p:sldId id="593" r:id="rId5"/>
    <p:sldId id="603" r:id="rId6"/>
    <p:sldId id="582" r:id="rId7"/>
    <p:sldId id="584" r:id="rId8"/>
    <p:sldId id="594" r:id="rId9"/>
    <p:sldId id="583" r:id="rId10"/>
    <p:sldId id="596" r:id="rId11"/>
    <p:sldId id="597" r:id="rId12"/>
    <p:sldId id="587" r:id="rId13"/>
    <p:sldId id="337" r:id="rId14"/>
    <p:sldId id="341" r:id="rId15"/>
    <p:sldId id="344" r:id="rId16"/>
    <p:sldId id="442" r:id="rId17"/>
    <p:sldId id="598" r:id="rId18"/>
    <p:sldId id="600" r:id="rId19"/>
    <p:sldId id="601" r:id="rId20"/>
    <p:sldId id="590" r:id="rId21"/>
    <p:sldId id="604" r:id="rId22"/>
    <p:sldId id="4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84EF16-9778-45FB-BFAE-6129C1709203}" v="4" dt="2024-08-14T00:21:01.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p:cViewPr>
        <p:scale>
          <a:sx n="79" d="100"/>
          <a:sy n="79" d="100"/>
        </p:scale>
        <p:origin x="315"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g Van" userId="7e34224f7f845254" providerId="LiveId" clId="{FE151489-E41F-4E08-A2F5-E132935A274B}"/>
    <pc:docChg chg="undo redo custSel addSld delSld modSld">
      <pc:chgData name="Hong Van" userId="7e34224f7f845254" providerId="LiveId" clId="{FE151489-E41F-4E08-A2F5-E132935A274B}" dt="2024-08-14T00:59:40.454" v="210" actId="14100"/>
      <pc:docMkLst>
        <pc:docMk/>
      </pc:docMkLst>
      <pc:sldChg chg="addSp modSp mod">
        <pc:chgData name="Hong Van" userId="7e34224f7f845254" providerId="LiveId" clId="{FE151489-E41F-4E08-A2F5-E132935A274B}" dt="2024-08-14T00:52:17.143" v="144" actId="14100"/>
        <pc:sldMkLst>
          <pc:docMk/>
          <pc:sldMk cId="1358264499" sldId="337"/>
        </pc:sldMkLst>
        <pc:picChg chg="add mod modCrop">
          <ac:chgData name="Hong Van" userId="7e34224f7f845254" providerId="LiveId" clId="{FE151489-E41F-4E08-A2F5-E132935A274B}" dt="2024-08-14T00:52:17.143" v="144" actId="14100"/>
          <ac:picMkLst>
            <pc:docMk/>
            <pc:sldMk cId="1358264499" sldId="337"/>
            <ac:picMk id="9" creationId="{874CA6D4-F5DF-34C5-692D-8AD4BE3AE2F9}"/>
          </ac:picMkLst>
        </pc:picChg>
      </pc:sldChg>
      <pc:sldChg chg="addSp modSp mod">
        <pc:chgData name="Hong Van" userId="7e34224f7f845254" providerId="LiveId" clId="{FE151489-E41F-4E08-A2F5-E132935A274B}" dt="2024-08-14T00:53:10.172" v="152" actId="14100"/>
        <pc:sldMkLst>
          <pc:docMk/>
          <pc:sldMk cId="4194456523" sldId="341"/>
        </pc:sldMkLst>
        <pc:picChg chg="add mod modCrop">
          <ac:chgData name="Hong Van" userId="7e34224f7f845254" providerId="LiveId" clId="{FE151489-E41F-4E08-A2F5-E132935A274B}" dt="2024-08-14T00:53:10.172" v="152" actId="14100"/>
          <ac:picMkLst>
            <pc:docMk/>
            <pc:sldMk cId="4194456523" sldId="341"/>
            <ac:picMk id="7" creationId="{6AE97A9C-04DA-9E8B-D444-58660E12BC6F}"/>
          </ac:picMkLst>
        </pc:picChg>
      </pc:sldChg>
      <pc:sldChg chg="addSp modSp mod">
        <pc:chgData name="Hong Van" userId="7e34224f7f845254" providerId="LiveId" clId="{FE151489-E41F-4E08-A2F5-E132935A274B}" dt="2024-08-14T00:54:10.070" v="160" actId="14100"/>
        <pc:sldMkLst>
          <pc:docMk/>
          <pc:sldMk cId="2953365935" sldId="344"/>
        </pc:sldMkLst>
        <pc:picChg chg="add mod modCrop">
          <ac:chgData name="Hong Van" userId="7e34224f7f845254" providerId="LiveId" clId="{FE151489-E41F-4E08-A2F5-E132935A274B}" dt="2024-08-14T00:54:10.070" v="160" actId="14100"/>
          <ac:picMkLst>
            <pc:docMk/>
            <pc:sldMk cId="2953365935" sldId="344"/>
            <ac:picMk id="4" creationId="{AE49107B-15F1-3C5A-F641-E2EFDD096D6E}"/>
          </ac:picMkLst>
        </pc:picChg>
      </pc:sldChg>
      <pc:sldChg chg="addSp delSp modSp add del mod">
        <pc:chgData name="Hong Van" userId="7e34224f7f845254" providerId="LiveId" clId="{FE151489-E41F-4E08-A2F5-E132935A274B}" dt="2024-08-14T00:35:01.423" v="30" actId="14100"/>
        <pc:sldMkLst>
          <pc:docMk/>
          <pc:sldMk cId="2468144654" sldId="418"/>
        </pc:sldMkLst>
        <pc:spChg chg="add del">
          <ac:chgData name="Hong Van" userId="7e34224f7f845254" providerId="LiveId" clId="{FE151489-E41F-4E08-A2F5-E132935A274B}" dt="2024-08-14T00:34:18.367" v="24" actId="478"/>
          <ac:spMkLst>
            <pc:docMk/>
            <pc:sldMk cId="2468144654" sldId="418"/>
            <ac:spMk id="5" creationId="{7FD9AC66-AA2D-4DA4-A78D-478A2E2207AF}"/>
          </ac:spMkLst>
        </pc:spChg>
        <pc:picChg chg="add del mod modCrop">
          <ac:chgData name="Hong Van" userId="7e34224f7f845254" providerId="LiveId" clId="{FE151489-E41F-4E08-A2F5-E132935A274B}" dt="2024-08-14T00:28:54.745" v="3" actId="478"/>
          <ac:picMkLst>
            <pc:docMk/>
            <pc:sldMk cId="2468144654" sldId="418"/>
            <ac:picMk id="6" creationId="{18F70860-E50D-BE2D-E736-F91B67EB4713}"/>
          </ac:picMkLst>
        </pc:picChg>
        <pc:picChg chg="add del mod modCrop">
          <ac:chgData name="Hong Van" userId="7e34224f7f845254" providerId="LiveId" clId="{FE151489-E41F-4E08-A2F5-E132935A274B}" dt="2024-08-14T00:30:53.532" v="8" actId="478"/>
          <ac:picMkLst>
            <pc:docMk/>
            <pc:sldMk cId="2468144654" sldId="418"/>
            <ac:picMk id="15" creationId="{E9B226A1-664E-7447-AAF8-60A75A150EF8}"/>
          </ac:picMkLst>
        </pc:picChg>
        <pc:picChg chg="add mod modCrop">
          <ac:chgData name="Hong Van" userId="7e34224f7f845254" providerId="LiveId" clId="{FE151489-E41F-4E08-A2F5-E132935A274B}" dt="2024-08-14T00:35:01.423" v="30" actId="14100"/>
          <ac:picMkLst>
            <pc:docMk/>
            <pc:sldMk cId="2468144654" sldId="418"/>
            <ac:picMk id="17" creationId="{568F2034-231E-27A1-A127-F7EA3EC973F4}"/>
          </ac:picMkLst>
        </pc:picChg>
      </pc:sldChg>
      <pc:sldChg chg="addSp modSp mod">
        <pc:chgData name="Hong Van" userId="7e34224f7f845254" providerId="LiveId" clId="{FE151489-E41F-4E08-A2F5-E132935A274B}" dt="2024-08-14T00:54:56.277" v="166" actId="14100"/>
        <pc:sldMkLst>
          <pc:docMk/>
          <pc:sldMk cId="61096992" sldId="442"/>
        </pc:sldMkLst>
        <pc:picChg chg="add mod modCrop">
          <ac:chgData name="Hong Van" userId="7e34224f7f845254" providerId="LiveId" clId="{FE151489-E41F-4E08-A2F5-E132935A274B}" dt="2024-08-14T00:54:56.277" v="166" actId="14100"/>
          <ac:picMkLst>
            <pc:docMk/>
            <pc:sldMk cId="61096992" sldId="442"/>
            <ac:picMk id="3" creationId="{CE308AD8-767A-1438-A624-7130DFDE4E99}"/>
          </ac:picMkLst>
        </pc:picChg>
      </pc:sldChg>
      <pc:sldChg chg="addSp delSp modSp mod">
        <pc:chgData name="Hong Van" userId="7e34224f7f845254" providerId="LiveId" clId="{FE151489-E41F-4E08-A2F5-E132935A274B}" dt="2024-08-14T00:44:47.733" v="91" actId="14100"/>
        <pc:sldMkLst>
          <pc:docMk/>
          <pc:sldMk cId="2451060140" sldId="582"/>
        </pc:sldMkLst>
        <pc:picChg chg="add del mod modCrop">
          <ac:chgData name="Hong Van" userId="7e34224f7f845254" providerId="LiveId" clId="{FE151489-E41F-4E08-A2F5-E132935A274B}" dt="2024-08-14T00:42:49.218" v="84" actId="732"/>
          <ac:picMkLst>
            <pc:docMk/>
            <pc:sldMk cId="2451060140" sldId="582"/>
            <ac:picMk id="3" creationId="{76FAA6FF-BD34-6E8A-AC61-C6C8F9F95E35}"/>
          </ac:picMkLst>
        </pc:picChg>
        <pc:picChg chg="add del mod modCrop">
          <ac:chgData name="Hong Van" userId="7e34224f7f845254" providerId="LiveId" clId="{FE151489-E41F-4E08-A2F5-E132935A274B}" dt="2024-08-14T00:40:55.799" v="63" actId="478"/>
          <ac:picMkLst>
            <pc:docMk/>
            <pc:sldMk cId="2451060140" sldId="582"/>
            <ac:picMk id="4" creationId="{A74E8793-E6CD-DC41-CD35-A159051DAAF3}"/>
          </ac:picMkLst>
        </pc:picChg>
        <pc:picChg chg="add del mod modCrop">
          <ac:chgData name="Hong Van" userId="7e34224f7f845254" providerId="LiveId" clId="{FE151489-E41F-4E08-A2F5-E132935A274B}" dt="2024-08-14T00:42:42.601" v="83" actId="22"/>
          <ac:picMkLst>
            <pc:docMk/>
            <pc:sldMk cId="2451060140" sldId="582"/>
            <ac:picMk id="7" creationId="{2ECAB83F-8A36-0E28-28F3-A4C50CEAFCB5}"/>
          </ac:picMkLst>
        </pc:picChg>
        <pc:picChg chg="add mod modCrop">
          <ac:chgData name="Hong Van" userId="7e34224f7f845254" providerId="LiveId" clId="{FE151489-E41F-4E08-A2F5-E132935A274B}" dt="2024-08-14T00:44:47.733" v="91" actId="14100"/>
          <ac:picMkLst>
            <pc:docMk/>
            <pc:sldMk cId="2451060140" sldId="582"/>
            <ac:picMk id="9" creationId="{F82CA732-120A-F44A-D1E9-073B6A865060}"/>
          </ac:picMkLst>
        </pc:picChg>
      </pc:sldChg>
      <pc:sldChg chg="addSp modSp mod">
        <pc:chgData name="Hong Van" userId="7e34224f7f845254" providerId="LiveId" clId="{FE151489-E41F-4E08-A2F5-E132935A274B}" dt="2024-08-14T00:48:20.413" v="114" actId="14100"/>
        <pc:sldMkLst>
          <pc:docMk/>
          <pc:sldMk cId="3841246861" sldId="583"/>
        </pc:sldMkLst>
        <pc:picChg chg="add mod modCrop">
          <ac:chgData name="Hong Van" userId="7e34224f7f845254" providerId="LiveId" clId="{FE151489-E41F-4E08-A2F5-E132935A274B}" dt="2024-08-14T00:48:20.413" v="114" actId="14100"/>
          <ac:picMkLst>
            <pc:docMk/>
            <pc:sldMk cId="3841246861" sldId="583"/>
            <ac:picMk id="4" creationId="{DEABDAF2-08BE-F0B0-610A-0094340324BC}"/>
          </ac:picMkLst>
        </pc:picChg>
      </pc:sldChg>
      <pc:sldChg chg="addSp modSp mod">
        <pc:chgData name="Hong Van" userId="7e34224f7f845254" providerId="LiveId" clId="{FE151489-E41F-4E08-A2F5-E132935A274B}" dt="2024-08-14T00:46:03.179" v="101" actId="14100"/>
        <pc:sldMkLst>
          <pc:docMk/>
          <pc:sldMk cId="2482511996" sldId="584"/>
        </pc:sldMkLst>
        <pc:picChg chg="add mod modCrop">
          <ac:chgData name="Hong Van" userId="7e34224f7f845254" providerId="LiveId" clId="{FE151489-E41F-4E08-A2F5-E132935A274B}" dt="2024-08-14T00:46:03.179" v="101" actId="14100"/>
          <ac:picMkLst>
            <pc:docMk/>
            <pc:sldMk cId="2482511996" sldId="584"/>
            <ac:picMk id="3" creationId="{358790F6-4668-18F9-72DF-96E615DB8BE6}"/>
          </ac:picMkLst>
        </pc:picChg>
      </pc:sldChg>
      <pc:sldChg chg="addSp modSp mod">
        <pc:chgData name="Hong Van" userId="7e34224f7f845254" providerId="LiveId" clId="{FE151489-E41F-4E08-A2F5-E132935A274B}" dt="2024-08-14T00:51:07.231" v="137" actId="1076"/>
        <pc:sldMkLst>
          <pc:docMk/>
          <pc:sldMk cId="3138179195" sldId="587"/>
        </pc:sldMkLst>
        <pc:picChg chg="add mod modCrop">
          <ac:chgData name="Hong Van" userId="7e34224f7f845254" providerId="LiveId" clId="{FE151489-E41F-4E08-A2F5-E132935A274B}" dt="2024-08-14T00:51:07.231" v="137" actId="1076"/>
          <ac:picMkLst>
            <pc:docMk/>
            <pc:sldMk cId="3138179195" sldId="587"/>
            <ac:picMk id="3" creationId="{BAAEAAB0-5017-FAFC-5323-9B559D00D701}"/>
          </ac:picMkLst>
        </pc:picChg>
      </pc:sldChg>
      <pc:sldChg chg="addSp modSp mod">
        <pc:chgData name="Hong Van" userId="7e34224f7f845254" providerId="LiveId" clId="{FE151489-E41F-4E08-A2F5-E132935A274B}" dt="2024-08-14T00:58:43.160" v="205" actId="14100"/>
        <pc:sldMkLst>
          <pc:docMk/>
          <pc:sldMk cId="1984594088" sldId="590"/>
        </pc:sldMkLst>
        <pc:picChg chg="add mod modCrop">
          <ac:chgData name="Hong Van" userId="7e34224f7f845254" providerId="LiveId" clId="{FE151489-E41F-4E08-A2F5-E132935A274B}" dt="2024-08-14T00:58:43.160" v="205" actId="14100"/>
          <ac:picMkLst>
            <pc:docMk/>
            <pc:sldMk cId="1984594088" sldId="590"/>
            <ac:picMk id="4" creationId="{9906FD8E-2DCC-B5D0-0BC3-A412218082AA}"/>
          </ac:picMkLst>
        </pc:picChg>
      </pc:sldChg>
      <pc:sldChg chg="addSp modSp mod">
        <pc:chgData name="Hong Van" userId="7e34224f7f845254" providerId="LiveId" clId="{FE151489-E41F-4E08-A2F5-E132935A274B}" dt="2024-08-14T00:38:25.358" v="50" actId="14100"/>
        <pc:sldMkLst>
          <pc:docMk/>
          <pc:sldMk cId="3398750134" sldId="593"/>
        </pc:sldMkLst>
        <pc:picChg chg="add mod modCrop">
          <ac:chgData name="Hong Van" userId="7e34224f7f845254" providerId="LiveId" clId="{FE151489-E41F-4E08-A2F5-E132935A274B}" dt="2024-08-14T00:38:25.358" v="50" actId="14100"/>
          <ac:picMkLst>
            <pc:docMk/>
            <pc:sldMk cId="3398750134" sldId="593"/>
            <ac:picMk id="6" creationId="{B52729A5-5D8C-DD45-D51F-B7CB7E4A27C7}"/>
          </ac:picMkLst>
        </pc:picChg>
      </pc:sldChg>
      <pc:sldChg chg="addSp modSp mod">
        <pc:chgData name="Hong Van" userId="7e34224f7f845254" providerId="LiveId" clId="{FE151489-E41F-4E08-A2F5-E132935A274B}" dt="2024-08-14T00:47:04.629" v="106" actId="14100"/>
        <pc:sldMkLst>
          <pc:docMk/>
          <pc:sldMk cId="2314172044" sldId="594"/>
        </pc:sldMkLst>
        <pc:picChg chg="add mod modCrop">
          <ac:chgData name="Hong Van" userId="7e34224f7f845254" providerId="LiveId" clId="{FE151489-E41F-4E08-A2F5-E132935A274B}" dt="2024-08-14T00:47:04.629" v="106" actId="14100"/>
          <ac:picMkLst>
            <pc:docMk/>
            <pc:sldMk cId="2314172044" sldId="594"/>
            <ac:picMk id="3" creationId="{1A76E89C-26A8-929F-EC42-D99D4E162130}"/>
          </ac:picMkLst>
        </pc:picChg>
      </pc:sldChg>
      <pc:sldChg chg="addSp modSp mod">
        <pc:chgData name="Hong Van" userId="7e34224f7f845254" providerId="LiveId" clId="{FE151489-E41F-4E08-A2F5-E132935A274B}" dt="2024-08-14T00:49:18.792" v="122" actId="14100"/>
        <pc:sldMkLst>
          <pc:docMk/>
          <pc:sldMk cId="441077749" sldId="596"/>
        </pc:sldMkLst>
        <pc:picChg chg="add mod modCrop">
          <ac:chgData name="Hong Van" userId="7e34224f7f845254" providerId="LiveId" clId="{FE151489-E41F-4E08-A2F5-E132935A274B}" dt="2024-08-14T00:49:18.792" v="122" actId="14100"/>
          <ac:picMkLst>
            <pc:docMk/>
            <pc:sldMk cId="441077749" sldId="596"/>
            <ac:picMk id="4" creationId="{17C9B16D-971F-50FB-5DC4-325E8D78251E}"/>
          </ac:picMkLst>
        </pc:picChg>
      </pc:sldChg>
      <pc:sldChg chg="addSp modSp mod">
        <pc:chgData name="Hong Van" userId="7e34224f7f845254" providerId="LiveId" clId="{FE151489-E41F-4E08-A2F5-E132935A274B}" dt="2024-08-14T00:50:29.637" v="130" actId="14100"/>
        <pc:sldMkLst>
          <pc:docMk/>
          <pc:sldMk cId="1322785942" sldId="597"/>
        </pc:sldMkLst>
        <pc:picChg chg="add mod modCrop">
          <ac:chgData name="Hong Van" userId="7e34224f7f845254" providerId="LiveId" clId="{FE151489-E41F-4E08-A2F5-E132935A274B}" dt="2024-08-14T00:50:29.637" v="130" actId="14100"/>
          <ac:picMkLst>
            <pc:docMk/>
            <pc:sldMk cId="1322785942" sldId="597"/>
            <ac:picMk id="3" creationId="{F430D83E-6230-C5B8-A6A9-904EAE10ABC3}"/>
          </ac:picMkLst>
        </pc:picChg>
      </pc:sldChg>
      <pc:sldChg chg="addSp modSp mod">
        <pc:chgData name="Hong Van" userId="7e34224f7f845254" providerId="LiveId" clId="{FE151489-E41F-4E08-A2F5-E132935A274B}" dt="2024-08-14T00:55:51.751" v="185" actId="14100"/>
        <pc:sldMkLst>
          <pc:docMk/>
          <pc:sldMk cId="4108314135" sldId="598"/>
        </pc:sldMkLst>
        <pc:picChg chg="add mod modCrop">
          <ac:chgData name="Hong Van" userId="7e34224f7f845254" providerId="LiveId" clId="{FE151489-E41F-4E08-A2F5-E132935A274B}" dt="2024-08-14T00:55:51.751" v="185" actId="14100"/>
          <ac:picMkLst>
            <pc:docMk/>
            <pc:sldMk cId="4108314135" sldId="598"/>
            <ac:picMk id="5" creationId="{287F3F45-32B1-02AE-FDF2-47AAD130D494}"/>
          </ac:picMkLst>
        </pc:picChg>
      </pc:sldChg>
      <pc:sldChg chg="addSp modSp mod">
        <pc:chgData name="Hong Van" userId="7e34224f7f845254" providerId="LiveId" clId="{FE151489-E41F-4E08-A2F5-E132935A274B}" dt="2024-08-14T00:56:28.750" v="192" actId="14100"/>
        <pc:sldMkLst>
          <pc:docMk/>
          <pc:sldMk cId="3955654102" sldId="600"/>
        </pc:sldMkLst>
        <pc:picChg chg="add mod modCrop">
          <ac:chgData name="Hong Van" userId="7e34224f7f845254" providerId="LiveId" clId="{FE151489-E41F-4E08-A2F5-E132935A274B}" dt="2024-08-14T00:56:28.750" v="192" actId="14100"/>
          <ac:picMkLst>
            <pc:docMk/>
            <pc:sldMk cId="3955654102" sldId="600"/>
            <ac:picMk id="6" creationId="{CD90B24E-3E9F-76B5-F4DF-81392D6A9D51}"/>
          </ac:picMkLst>
        </pc:picChg>
      </pc:sldChg>
      <pc:sldChg chg="addSp modSp mod">
        <pc:chgData name="Hong Van" userId="7e34224f7f845254" providerId="LiveId" clId="{FE151489-E41F-4E08-A2F5-E132935A274B}" dt="2024-08-14T00:57:18.846" v="198" actId="14100"/>
        <pc:sldMkLst>
          <pc:docMk/>
          <pc:sldMk cId="1752381936" sldId="601"/>
        </pc:sldMkLst>
        <pc:picChg chg="add mod modCrop">
          <ac:chgData name="Hong Van" userId="7e34224f7f845254" providerId="LiveId" clId="{FE151489-E41F-4E08-A2F5-E132935A274B}" dt="2024-08-14T00:57:18.846" v="198" actId="14100"/>
          <ac:picMkLst>
            <pc:docMk/>
            <pc:sldMk cId="1752381936" sldId="601"/>
            <ac:picMk id="6" creationId="{DEC30965-83FD-3433-1152-7A0FC67AC94B}"/>
          </ac:picMkLst>
        </pc:picChg>
      </pc:sldChg>
      <pc:sldChg chg="addSp modSp mod">
        <pc:chgData name="Hong Van" userId="7e34224f7f845254" providerId="LiveId" clId="{FE151489-E41F-4E08-A2F5-E132935A274B}" dt="2024-08-14T00:39:54.767" v="59" actId="14100"/>
        <pc:sldMkLst>
          <pc:docMk/>
          <pc:sldMk cId="1856935397" sldId="603"/>
        </pc:sldMkLst>
        <pc:picChg chg="add mod modCrop">
          <ac:chgData name="Hong Van" userId="7e34224f7f845254" providerId="LiveId" clId="{FE151489-E41F-4E08-A2F5-E132935A274B}" dt="2024-08-14T00:39:54.767" v="59" actId="14100"/>
          <ac:picMkLst>
            <pc:docMk/>
            <pc:sldMk cId="1856935397" sldId="603"/>
            <ac:picMk id="4" creationId="{7F33D9CD-9F61-D521-57F1-575F7221479C}"/>
          </ac:picMkLst>
        </pc:picChg>
      </pc:sldChg>
      <pc:sldChg chg="addSp modSp mod">
        <pc:chgData name="Hong Van" userId="7e34224f7f845254" providerId="LiveId" clId="{FE151489-E41F-4E08-A2F5-E132935A274B}" dt="2024-08-14T00:59:40.454" v="210" actId="14100"/>
        <pc:sldMkLst>
          <pc:docMk/>
          <pc:sldMk cId="945314023" sldId="604"/>
        </pc:sldMkLst>
        <pc:picChg chg="add mod modCrop">
          <ac:chgData name="Hong Van" userId="7e34224f7f845254" providerId="LiveId" clId="{FE151489-E41F-4E08-A2F5-E132935A274B}" dt="2024-08-14T00:59:40.454" v="210" actId="14100"/>
          <ac:picMkLst>
            <pc:docMk/>
            <pc:sldMk cId="945314023" sldId="604"/>
            <ac:picMk id="7" creationId="{547E5C8A-FFA4-6D44-1924-647609264781}"/>
          </ac:picMkLst>
        </pc:picChg>
      </pc:sldChg>
      <pc:sldChg chg="addSp delSp modSp mod">
        <pc:chgData name="Hong Van" userId="7e34224f7f845254" providerId="LiveId" clId="{FE151489-E41F-4E08-A2F5-E132935A274B}" dt="2024-08-14T00:37:14.461" v="45" actId="14100"/>
        <pc:sldMkLst>
          <pc:docMk/>
          <pc:sldMk cId="752993660" sldId="605"/>
        </pc:sldMkLst>
        <pc:picChg chg="add del mod modCrop">
          <ac:chgData name="Hong Van" userId="7e34224f7f845254" providerId="LiveId" clId="{FE151489-E41F-4E08-A2F5-E132935A274B}" dt="2024-08-14T00:35:49.891" v="34" actId="478"/>
          <ac:picMkLst>
            <pc:docMk/>
            <pc:sldMk cId="752993660" sldId="605"/>
            <ac:picMk id="4" creationId="{1AEDF401-E16B-7B38-9540-A847E4C26A9D}"/>
          </ac:picMkLst>
        </pc:picChg>
        <pc:picChg chg="add mod modCrop">
          <ac:chgData name="Hong Van" userId="7e34224f7f845254" providerId="LiveId" clId="{FE151489-E41F-4E08-A2F5-E132935A274B}" dt="2024-08-14T00:37:14.461" v="45" actId="14100"/>
          <ac:picMkLst>
            <pc:docMk/>
            <pc:sldMk cId="752993660" sldId="605"/>
            <ac:picMk id="9" creationId="{F5BA2CAB-FE94-D6C4-4DD0-FE4069CEC464}"/>
          </ac:picMkLst>
        </pc:picChg>
      </pc:sldChg>
    </pc:docChg>
  </pc:docChgLst>
  <pc:docChgLst>
    <pc:chgData name="Hong Van" userId="7e34224f7f845254" providerId="LiveId" clId="{9184EF16-9778-45FB-BFAE-6129C1709203}"/>
    <pc:docChg chg="undo custSel modSld">
      <pc:chgData name="Hong Van" userId="7e34224f7f845254" providerId="LiveId" clId="{9184EF16-9778-45FB-BFAE-6129C1709203}" dt="2024-08-14T00:22:32.427" v="194" actId="1076"/>
      <pc:docMkLst>
        <pc:docMk/>
      </pc:docMkLst>
      <pc:sldChg chg="modSp mod">
        <pc:chgData name="Hong Van" userId="7e34224f7f845254" providerId="LiveId" clId="{9184EF16-9778-45FB-BFAE-6129C1709203}" dt="2024-08-07T00:27:38.860" v="150" actId="21"/>
        <pc:sldMkLst>
          <pc:docMk/>
          <pc:sldMk cId="2953365935" sldId="344"/>
        </pc:sldMkLst>
        <pc:spChg chg="mod">
          <ac:chgData name="Hong Van" userId="7e34224f7f845254" providerId="LiveId" clId="{9184EF16-9778-45FB-BFAE-6129C1709203}" dt="2024-08-07T00:27:38.860" v="150" actId="21"/>
          <ac:spMkLst>
            <pc:docMk/>
            <pc:sldMk cId="2953365935" sldId="344"/>
            <ac:spMk id="21" creationId="{5AC544E6-0B3E-4CE2-BF78-E7F26E010E19}"/>
          </ac:spMkLst>
        </pc:spChg>
      </pc:sldChg>
      <pc:sldChg chg="modSp mod">
        <pc:chgData name="Hong Van" userId="7e34224f7f845254" providerId="LiveId" clId="{9184EF16-9778-45FB-BFAE-6129C1709203}" dt="2024-08-14T00:17:31.992" v="152" actId="20577"/>
        <pc:sldMkLst>
          <pc:docMk/>
          <pc:sldMk cId="2468144654" sldId="418"/>
        </pc:sldMkLst>
        <pc:spChg chg="mod">
          <ac:chgData name="Hong Van" userId="7e34224f7f845254" providerId="LiveId" clId="{9184EF16-9778-45FB-BFAE-6129C1709203}" dt="2024-08-14T00:17:31.992" v="152" actId="20577"/>
          <ac:spMkLst>
            <pc:docMk/>
            <pc:sldMk cId="2468144654" sldId="418"/>
            <ac:spMk id="14" creationId="{00000000-0000-0000-0000-000000000000}"/>
          </ac:spMkLst>
        </pc:spChg>
      </pc:sldChg>
      <pc:sldChg chg="addSp modSp mod">
        <pc:chgData name="Hong Van" userId="7e34224f7f845254" providerId="LiveId" clId="{9184EF16-9778-45FB-BFAE-6129C1709203}" dt="2024-08-14T00:22:32.427" v="194" actId="1076"/>
        <pc:sldMkLst>
          <pc:docMk/>
          <pc:sldMk cId="1984594088" sldId="590"/>
        </pc:sldMkLst>
        <pc:spChg chg="add mod">
          <ac:chgData name="Hong Van" userId="7e34224f7f845254" providerId="LiveId" clId="{9184EF16-9778-45FB-BFAE-6129C1709203}" dt="2024-08-14T00:21:50.960" v="165" actId="207"/>
          <ac:spMkLst>
            <pc:docMk/>
            <pc:sldMk cId="1984594088" sldId="590"/>
            <ac:spMk id="2" creationId="{A3994621-3829-C92D-1C71-BAFBCDC062DB}"/>
          </ac:spMkLst>
        </pc:spChg>
        <pc:spChg chg="mod">
          <ac:chgData name="Hong Van" userId="7e34224f7f845254" providerId="LiveId" clId="{9184EF16-9778-45FB-BFAE-6129C1709203}" dt="2024-08-14T00:22:32.427" v="194" actId="1076"/>
          <ac:spMkLst>
            <pc:docMk/>
            <pc:sldMk cId="1984594088" sldId="590"/>
            <ac:spMk id="6" creationId="{00000000-0000-0000-0000-000000000000}"/>
          </ac:spMkLst>
        </pc:spChg>
        <pc:picChg chg="mod">
          <ac:chgData name="Hong Van" userId="7e34224f7f845254" providerId="LiveId" clId="{9184EF16-9778-45FB-BFAE-6129C1709203}" dt="2024-08-14T00:20:57.822" v="157" actId="1076"/>
          <ac:picMkLst>
            <pc:docMk/>
            <pc:sldMk cId="1984594088" sldId="590"/>
            <ac:picMk id="9" creationId="{F59AD2F7-E689-8029-5F09-DCE4ABAE34B3}"/>
          </ac:picMkLst>
        </pc:picChg>
      </pc:sldChg>
      <pc:sldChg chg="modSp mod">
        <pc:chgData name="Hong Van" userId="7e34224f7f845254" providerId="LiveId" clId="{9184EF16-9778-45FB-BFAE-6129C1709203}" dt="2024-08-07T00:10:05.247" v="16" actId="255"/>
        <pc:sldMkLst>
          <pc:docMk/>
          <pc:sldMk cId="1322785942" sldId="597"/>
        </pc:sldMkLst>
        <pc:spChg chg="mod">
          <ac:chgData name="Hong Van" userId="7e34224f7f845254" providerId="LiveId" clId="{9184EF16-9778-45FB-BFAE-6129C1709203}" dt="2024-08-07T00:10:05.247" v="16" actId="255"/>
          <ac:spMkLst>
            <pc:docMk/>
            <pc:sldMk cId="1322785942" sldId="597"/>
            <ac:spMk id="13" creationId="{45478198-318B-576C-6FDB-B297F4DF1F72}"/>
          </ac:spMkLst>
        </pc:spChg>
        <pc:graphicFrameChg chg="mod">
          <ac:chgData name="Hong Van" userId="7e34224f7f845254" providerId="LiveId" clId="{9184EF16-9778-45FB-BFAE-6129C1709203}" dt="2024-08-07T00:04:20.758" v="0" actId="13205"/>
          <ac:graphicFrameMkLst>
            <pc:docMk/>
            <pc:sldMk cId="1322785942" sldId="597"/>
            <ac:graphicFrameMk id="16" creationId="{794C08DE-9116-19B0-5DDD-013B7A0E5F95}"/>
          </ac:graphicFrameMkLst>
        </pc:graphicFrameChg>
      </pc:sldChg>
      <pc:sldChg chg="modTransition">
        <pc:chgData name="Hong Van" userId="7e34224f7f845254" providerId="LiveId" clId="{9184EF16-9778-45FB-BFAE-6129C1709203}" dt="2024-08-14T00:18:10.470" v="153"/>
        <pc:sldMkLst>
          <pc:docMk/>
          <pc:sldMk cId="752993660" sldId="60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202716-5BC7-FA45-B78E-CCA825C1EA8A}" type="doc">
      <dgm:prSet loTypeId="urn:microsoft.com/office/officeart/2005/8/layout/hierarchy1" loCatId="" qsTypeId="urn:microsoft.com/office/officeart/2005/8/quickstyle/simple1" qsCatId="simple" csTypeId="urn:microsoft.com/office/officeart/2005/8/colors/colorful5" csCatId="colorful" phldr="1"/>
      <dgm:spPr/>
      <dgm:t>
        <a:bodyPr/>
        <a:lstStyle/>
        <a:p>
          <a:endParaRPr lang="en-US"/>
        </a:p>
      </dgm:t>
    </dgm:pt>
    <dgm:pt modelId="{1E7A7EA5-F995-B547-9E1F-098F459F9BE6}">
      <dgm:prSet phldrT="[Text]" custT="1"/>
      <dgm:spPr/>
      <dgm:t>
        <a:bodyPr/>
        <a:lstStyle/>
        <a:p>
          <a:pPr>
            <a:lnSpc>
              <a:spcPct val="100000"/>
            </a:lnSpc>
            <a:spcAft>
              <a:spcPts val="0"/>
            </a:spcAft>
          </a:pPr>
          <a:r>
            <a:rPr lang="en-US" sz="3200" b="1" dirty="0" err="1">
              <a:effectLst>
                <a:outerShdw blurRad="38100" dist="38100" dir="2700000" algn="tl">
                  <a:srgbClr val="000000">
                    <a:alpha val="43137"/>
                  </a:srgbClr>
                </a:outerShdw>
              </a:effectLst>
            </a:rPr>
            <a:t>Phương</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pháp</a:t>
          </a:r>
          <a:r>
            <a:rPr lang="en-US" sz="3200" b="1" dirty="0">
              <a:effectLst>
                <a:outerShdw blurRad="38100" dist="38100" dir="2700000" algn="tl">
                  <a:srgbClr val="000000">
                    <a:alpha val="43137"/>
                  </a:srgbClr>
                </a:outerShdw>
              </a:effectLst>
            </a:rPr>
            <a:t> </a:t>
          </a:r>
        </a:p>
        <a:p>
          <a:pPr>
            <a:lnSpc>
              <a:spcPct val="100000"/>
            </a:lnSpc>
            <a:spcAft>
              <a:spcPts val="0"/>
            </a:spcAft>
          </a:pPr>
          <a:r>
            <a:rPr lang="en-US" sz="3200" b="1" dirty="0" err="1">
              <a:effectLst>
                <a:outerShdw blurRad="38100" dist="38100" dir="2700000" algn="tl">
                  <a:srgbClr val="000000">
                    <a:alpha val="43137"/>
                  </a:srgbClr>
                </a:outerShdw>
              </a:effectLst>
            </a:rPr>
            <a:t>Giáo</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dục</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thể</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chất</a:t>
          </a:r>
          <a:endParaRPr lang="en-US" sz="3200" b="1" dirty="0">
            <a:effectLst>
              <a:outerShdw blurRad="38100" dist="38100" dir="2700000" algn="tl">
                <a:srgbClr val="000000">
                  <a:alpha val="43137"/>
                </a:srgbClr>
              </a:outerShdw>
            </a:effectLst>
          </a:endParaRPr>
        </a:p>
      </dgm:t>
    </dgm:pt>
    <dgm:pt modelId="{8F680A49-9524-6045-B04C-4A1C2BA22EBA}" type="parTrans" cxnId="{53FABFBD-20CE-5644-A1F6-6F2FAD2D398C}">
      <dgm:prSet/>
      <dgm:spPr/>
      <dgm:t>
        <a:bodyPr/>
        <a:lstStyle/>
        <a:p>
          <a:endParaRPr lang="en-US"/>
        </a:p>
      </dgm:t>
    </dgm:pt>
    <dgm:pt modelId="{7855B9F9-2BA6-C644-9246-44A4D81EC32D}" type="sibTrans" cxnId="{53FABFBD-20CE-5644-A1F6-6F2FAD2D398C}">
      <dgm:prSet/>
      <dgm:spPr/>
      <dgm:t>
        <a:bodyPr/>
        <a:lstStyle/>
        <a:p>
          <a:endParaRPr lang="en-US"/>
        </a:p>
      </dgm:t>
    </dgm:pt>
    <dgm:pt modelId="{D432132C-4438-A84F-8572-15FB890B3797}">
      <dgm:prSet phldrT="[Text]"/>
      <dgm:spPr/>
      <dgm:t>
        <a:bodyPr/>
        <a:lstStyle/>
        <a:p>
          <a:r>
            <a:rPr lang="en-US" b="1" u="none" dirty="0" err="1">
              <a:effectLst>
                <a:outerShdw blurRad="38100" dist="38100" dir="2700000" algn="tl">
                  <a:srgbClr val="000000">
                    <a:alpha val="43137"/>
                  </a:srgbClr>
                </a:outerShdw>
              </a:effectLst>
            </a:rPr>
            <a:t>Phương</a:t>
          </a:r>
          <a:r>
            <a:rPr lang="en-US" b="1" u="none" dirty="0">
              <a:effectLst>
                <a:outerShdw blurRad="38100" dist="38100" dir="2700000" algn="tl">
                  <a:srgbClr val="000000">
                    <a:alpha val="43137"/>
                  </a:srgbClr>
                </a:outerShdw>
              </a:effectLst>
            </a:rPr>
            <a:t> </a:t>
          </a:r>
          <a:r>
            <a:rPr lang="en-US" b="1" u="none" dirty="0" err="1">
              <a:effectLst>
                <a:outerShdw blurRad="38100" dist="38100" dir="2700000" algn="tl">
                  <a:srgbClr val="000000">
                    <a:alpha val="43137"/>
                  </a:srgbClr>
                </a:outerShdw>
              </a:effectLst>
            </a:rPr>
            <a:t>pháp</a:t>
          </a:r>
          <a:r>
            <a:rPr lang="en-US" b="1" u="none" dirty="0">
              <a:effectLst>
                <a:outerShdw blurRad="38100" dist="38100" dir="2700000" algn="tl">
                  <a:srgbClr val="000000">
                    <a:alpha val="43137"/>
                  </a:srgbClr>
                </a:outerShdw>
              </a:effectLst>
            </a:rPr>
            <a:t> </a:t>
          </a:r>
          <a:endParaRPr lang="vi-VN" b="1" u="none" dirty="0">
            <a:effectLst>
              <a:outerShdw blurRad="38100" dist="38100" dir="2700000" algn="tl">
                <a:srgbClr val="000000">
                  <a:alpha val="43137"/>
                </a:srgbClr>
              </a:outerShdw>
            </a:effectLst>
          </a:endParaRPr>
        </a:p>
        <a:p>
          <a:r>
            <a:rPr lang="en-US" b="1" u="none" dirty="0" err="1">
              <a:effectLst>
                <a:outerShdw blurRad="38100" dist="38100" dir="2700000" algn="tl">
                  <a:srgbClr val="000000">
                    <a:alpha val="43137"/>
                  </a:srgbClr>
                </a:outerShdw>
              </a:effectLst>
            </a:rPr>
            <a:t>sử</a:t>
          </a:r>
          <a:r>
            <a:rPr lang="en-US" b="1" u="none" dirty="0">
              <a:effectLst>
                <a:outerShdw blurRad="38100" dist="38100" dir="2700000" algn="tl">
                  <a:srgbClr val="000000">
                    <a:alpha val="43137"/>
                  </a:srgbClr>
                </a:outerShdw>
              </a:effectLst>
            </a:rPr>
            <a:t> </a:t>
          </a:r>
          <a:r>
            <a:rPr lang="en-US" b="1" u="none" dirty="0" err="1">
              <a:effectLst>
                <a:outerShdw blurRad="38100" dist="38100" dir="2700000" algn="tl">
                  <a:srgbClr val="000000">
                    <a:alpha val="43137"/>
                  </a:srgbClr>
                </a:outerShdw>
              </a:effectLst>
            </a:rPr>
            <a:t>dụng</a:t>
          </a:r>
          <a:r>
            <a:rPr lang="en-US" b="1" u="none" dirty="0">
              <a:effectLst>
                <a:outerShdw blurRad="38100" dist="38100" dir="2700000" algn="tl">
                  <a:srgbClr val="000000">
                    <a:alpha val="43137"/>
                  </a:srgbClr>
                </a:outerShdw>
              </a:effectLst>
            </a:rPr>
            <a:t> </a:t>
          </a:r>
          <a:endParaRPr lang="vi-VN" b="1" u="none" dirty="0">
            <a:effectLst>
              <a:outerShdw blurRad="38100" dist="38100" dir="2700000" algn="tl">
                <a:srgbClr val="000000">
                  <a:alpha val="43137"/>
                </a:srgbClr>
              </a:outerShdw>
            </a:effectLst>
          </a:endParaRPr>
        </a:p>
        <a:p>
          <a:r>
            <a:rPr lang="en-US" b="1" u="none" dirty="0" err="1">
              <a:effectLst>
                <a:outerShdw blurRad="38100" dist="38100" dir="2700000" algn="tl">
                  <a:srgbClr val="000000">
                    <a:alpha val="43137"/>
                  </a:srgbClr>
                </a:outerShdw>
              </a:effectLst>
            </a:rPr>
            <a:t>lời</a:t>
          </a:r>
          <a:r>
            <a:rPr lang="en-US" b="1" u="none" dirty="0">
              <a:effectLst>
                <a:outerShdw blurRad="38100" dist="38100" dir="2700000" algn="tl">
                  <a:srgbClr val="000000">
                    <a:alpha val="43137"/>
                  </a:srgbClr>
                </a:outerShdw>
              </a:effectLst>
            </a:rPr>
            <a:t> </a:t>
          </a:r>
          <a:r>
            <a:rPr lang="en-US" b="1" u="none" dirty="0" err="1">
              <a:effectLst>
                <a:outerShdw blurRad="38100" dist="38100" dir="2700000" algn="tl">
                  <a:srgbClr val="000000">
                    <a:alpha val="43137"/>
                  </a:srgbClr>
                </a:outerShdw>
              </a:effectLst>
            </a:rPr>
            <a:t>nói</a:t>
          </a:r>
          <a:endParaRPr lang="en-US" b="1" u="none" dirty="0">
            <a:effectLst>
              <a:outerShdw blurRad="38100" dist="38100" dir="2700000" algn="tl">
                <a:srgbClr val="000000">
                  <a:alpha val="43137"/>
                </a:srgbClr>
              </a:outerShdw>
            </a:effectLst>
          </a:endParaRPr>
        </a:p>
      </dgm:t>
    </dgm:pt>
    <dgm:pt modelId="{927A02EF-1652-DC40-86D7-424DDECE9681}" type="parTrans" cxnId="{4C10E59E-CC38-AB4B-8CBC-B2F80B0B6D55}">
      <dgm:prSet/>
      <dgm:spPr/>
      <dgm:t>
        <a:bodyPr/>
        <a:lstStyle/>
        <a:p>
          <a:endParaRPr lang="en-US"/>
        </a:p>
      </dgm:t>
    </dgm:pt>
    <dgm:pt modelId="{95226B13-ED5B-FF46-88AF-245AF8D7F3B2}" type="sibTrans" cxnId="{4C10E59E-CC38-AB4B-8CBC-B2F80B0B6D55}">
      <dgm:prSet/>
      <dgm:spPr/>
      <dgm:t>
        <a:bodyPr/>
        <a:lstStyle/>
        <a:p>
          <a:endParaRPr lang="en-US"/>
        </a:p>
      </dgm:t>
    </dgm:pt>
    <dgm:pt modelId="{DA74A38E-C960-CF4A-ABC0-99AAB1520943}">
      <dgm:prSet phldrT="[Text]"/>
      <dgm:spPr/>
      <dgm:t>
        <a:bodyPr/>
        <a:lstStyle/>
        <a:p>
          <a:r>
            <a:rPr lang="en-US" b="1" dirty="0" err="1">
              <a:effectLst>
                <a:outerShdw blurRad="38100" dist="38100" dir="2700000" algn="tl">
                  <a:srgbClr val="000000">
                    <a:alpha val="43137"/>
                  </a:srgbClr>
                </a:outerShdw>
              </a:effectLst>
            </a:rPr>
            <a:t>Phương</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pháp</a:t>
          </a:r>
          <a:r>
            <a:rPr lang="en-US" b="1" dirty="0">
              <a:effectLst>
                <a:outerShdw blurRad="38100" dist="38100" dir="2700000" algn="tl">
                  <a:srgbClr val="000000">
                    <a:alpha val="43137"/>
                  </a:srgbClr>
                </a:outerShdw>
              </a:effectLst>
            </a:rPr>
            <a:t> </a:t>
          </a:r>
          <a:endParaRPr lang="vi-VN" b="1" dirty="0">
            <a:effectLst>
              <a:outerShdw blurRad="38100" dist="38100" dir="2700000" algn="tl">
                <a:srgbClr val="000000">
                  <a:alpha val="43137"/>
                </a:srgbClr>
              </a:outerShdw>
            </a:effectLst>
          </a:endParaRPr>
        </a:p>
        <a:p>
          <a:r>
            <a:rPr lang="en-US" b="1" dirty="0" err="1">
              <a:effectLst>
                <a:outerShdw blurRad="38100" dist="38100" dir="2700000" algn="tl">
                  <a:srgbClr val="000000">
                    <a:alpha val="43137"/>
                  </a:srgbClr>
                </a:outerShdw>
              </a:effectLst>
            </a:rPr>
            <a:t>trực</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quan</a:t>
          </a:r>
          <a:endParaRPr lang="en-US" b="1" dirty="0">
            <a:effectLst>
              <a:outerShdw blurRad="38100" dist="38100" dir="2700000" algn="tl">
                <a:srgbClr val="000000">
                  <a:alpha val="43137"/>
                </a:srgbClr>
              </a:outerShdw>
            </a:effectLst>
          </a:endParaRPr>
        </a:p>
      </dgm:t>
    </dgm:pt>
    <dgm:pt modelId="{6EF810BC-3D63-C546-ACD7-2FF821DFE8BC}" type="parTrans" cxnId="{2C135EAE-395E-ED4D-BA6A-BC86AA5F4499}">
      <dgm:prSet/>
      <dgm:spPr/>
      <dgm:t>
        <a:bodyPr/>
        <a:lstStyle/>
        <a:p>
          <a:endParaRPr lang="en-US"/>
        </a:p>
      </dgm:t>
    </dgm:pt>
    <dgm:pt modelId="{2B50C572-A988-114C-927A-7AF31AF785A2}" type="sibTrans" cxnId="{2C135EAE-395E-ED4D-BA6A-BC86AA5F4499}">
      <dgm:prSet/>
      <dgm:spPr/>
      <dgm:t>
        <a:bodyPr/>
        <a:lstStyle/>
        <a:p>
          <a:endParaRPr lang="en-US"/>
        </a:p>
      </dgm:t>
    </dgm:pt>
    <dgm:pt modelId="{3CC09876-F5CB-0049-801E-E06697134288}">
      <dgm:prSet phldrT="[Text]"/>
      <dgm:spPr/>
      <dgm:t>
        <a:bodyPr/>
        <a:lstStyle/>
        <a:p>
          <a:r>
            <a:rPr lang="en-US" b="1" dirty="0" err="1">
              <a:effectLst>
                <a:outerShdw blurRad="38100" dist="38100" dir="2700000" algn="tl">
                  <a:srgbClr val="000000">
                    <a:alpha val="43137"/>
                  </a:srgbClr>
                </a:outerShdw>
              </a:effectLst>
            </a:rPr>
            <a:t>Phương</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pháp</a:t>
          </a:r>
          <a:r>
            <a:rPr lang="en-US" b="1" dirty="0">
              <a:effectLst>
                <a:outerShdw blurRad="38100" dist="38100" dir="2700000" algn="tl">
                  <a:srgbClr val="000000">
                    <a:alpha val="43137"/>
                  </a:srgbClr>
                </a:outerShdw>
              </a:effectLst>
            </a:rPr>
            <a:t> </a:t>
          </a:r>
          <a:endParaRPr lang="vi-VN" b="1" dirty="0">
            <a:effectLst>
              <a:outerShdw blurRad="38100" dist="38100" dir="2700000" algn="tl">
                <a:srgbClr val="000000">
                  <a:alpha val="43137"/>
                </a:srgbClr>
              </a:outerShdw>
            </a:effectLst>
          </a:endParaRPr>
        </a:p>
        <a:p>
          <a:r>
            <a:rPr lang="en-US" b="1" dirty="0" err="1">
              <a:effectLst>
                <a:outerShdw blurRad="38100" dist="38100" dir="2700000" algn="tl">
                  <a:srgbClr val="000000">
                    <a:alpha val="43137"/>
                  </a:srgbClr>
                </a:outerShdw>
              </a:effectLst>
            </a:rPr>
            <a:t>thực</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hành</a:t>
          </a:r>
          <a:endParaRPr lang="en-US" b="1" dirty="0">
            <a:effectLst>
              <a:outerShdw blurRad="38100" dist="38100" dir="2700000" algn="tl">
                <a:srgbClr val="000000">
                  <a:alpha val="43137"/>
                </a:srgbClr>
              </a:outerShdw>
            </a:effectLst>
          </a:endParaRPr>
        </a:p>
      </dgm:t>
    </dgm:pt>
    <dgm:pt modelId="{BF8E6401-DA5E-CB42-B383-0D458C98CDCF}" type="parTrans" cxnId="{94E47869-49DF-B543-B9A4-228D0F89CC2D}">
      <dgm:prSet/>
      <dgm:spPr/>
      <dgm:t>
        <a:bodyPr/>
        <a:lstStyle/>
        <a:p>
          <a:endParaRPr lang="en-US"/>
        </a:p>
      </dgm:t>
    </dgm:pt>
    <dgm:pt modelId="{9BFE8E70-BFC1-1C42-8A6A-265CA40E248D}" type="sibTrans" cxnId="{94E47869-49DF-B543-B9A4-228D0F89CC2D}">
      <dgm:prSet/>
      <dgm:spPr/>
      <dgm:t>
        <a:bodyPr/>
        <a:lstStyle/>
        <a:p>
          <a:endParaRPr lang="en-US"/>
        </a:p>
      </dgm:t>
    </dgm:pt>
    <dgm:pt modelId="{1428CC34-19B0-2345-8FDD-477D0C46E160}">
      <dgm:prSet phldrT="[Text]"/>
      <dgm:spPr/>
      <dgm:t>
        <a:bodyPr/>
        <a:lstStyle/>
        <a:p>
          <a:r>
            <a:rPr lang="en-US" b="1" i="0" dirty="0" err="1">
              <a:effectLst>
                <a:outerShdw blurRad="38100" dist="38100" dir="2700000" algn="tl">
                  <a:srgbClr val="000000">
                    <a:alpha val="43137"/>
                  </a:srgbClr>
                </a:outerShdw>
              </a:effectLst>
            </a:rPr>
            <a:t>Phương</a:t>
          </a:r>
          <a:r>
            <a:rPr lang="en-US" b="1" i="0" dirty="0">
              <a:effectLst>
                <a:outerShdw blurRad="38100" dist="38100" dir="2700000" algn="tl">
                  <a:srgbClr val="000000">
                    <a:alpha val="43137"/>
                  </a:srgbClr>
                </a:outerShdw>
              </a:effectLst>
            </a:rPr>
            <a:t> </a:t>
          </a:r>
          <a:r>
            <a:rPr lang="en-US" b="1" i="0" dirty="0" err="1">
              <a:effectLst>
                <a:outerShdw blurRad="38100" dist="38100" dir="2700000" algn="tl">
                  <a:srgbClr val="000000">
                    <a:alpha val="43137"/>
                  </a:srgbClr>
                </a:outerShdw>
              </a:effectLst>
            </a:rPr>
            <a:t>pháp</a:t>
          </a:r>
          <a:r>
            <a:rPr lang="en-US" b="1" i="0" dirty="0">
              <a:effectLst>
                <a:outerShdw blurRad="38100" dist="38100" dir="2700000" algn="tl">
                  <a:srgbClr val="000000">
                    <a:alpha val="43137"/>
                  </a:srgbClr>
                </a:outerShdw>
              </a:effectLst>
            </a:rPr>
            <a:t> </a:t>
          </a:r>
          <a:endParaRPr lang="vi-VN" b="1" i="0" dirty="0">
            <a:effectLst>
              <a:outerShdw blurRad="38100" dist="38100" dir="2700000" algn="tl">
                <a:srgbClr val="000000">
                  <a:alpha val="43137"/>
                </a:srgbClr>
              </a:outerShdw>
            </a:effectLst>
          </a:endParaRPr>
        </a:p>
        <a:p>
          <a:r>
            <a:rPr lang="en-US" b="1" i="0" dirty="0" err="1">
              <a:effectLst>
                <a:outerShdw blurRad="38100" dist="38100" dir="2700000" algn="tl">
                  <a:srgbClr val="000000">
                    <a:alpha val="43137"/>
                  </a:srgbClr>
                </a:outerShdw>
              </a:effectLst>
            </a:rPr>
            <a:t>trò</a:t>
          </a:r>
          <a:r>
            <a:rPr lang="en-US" b="1" i="0" dirty="0">
              <a:effectLst>
                <a:outerShdw blurRad="38100" dist="38100" dir="2700000" algn="tl">
                  <a:srgbClr val="000000">
                    <a:alpha val="43137"/>
                  </a:srgbClr>
                </a:outerShdw>
              </a:effectLst>
            </a:rPr>
            <a:t> </a:t>
          </a:r>
          <a:r>
            <a:rPr lang="en-US" b="1" i="0" dirty="0" err="1">
              <a:effectLst>
                <a:outerShdw blurRad="38100" dist="38100" dir="2700000" algn="tl">
                  <a:srgbClr val="000000">
                    <a:alpha val="43137"/>
                  </a:srgbClr>
                </a:outerShdw>
              </a:effectLst>
            </a:rPr>
            <a:t>chơi</a:t>
          </a:r>
          <a:endParaRPr lang="en-US" b="1" i="0" dirty="0">
            <a:effectLst>
              <a:outerShdw blurRad="38100" dist="38100" dir="2700000" algn="tl">
                <a:srgbClr val="000000">
                  <a:alpha val="43137"/>
                </a:srgbClr>
              </a:outerShdw>
            </a:effectLst>
          </a:endParaRPr>
        </a:p>
      </dgm:t>
    </dgm:pt>
    <dgm:pt modelId="{79537F4F-8A08-2A48-93E1-7C89EFB83164}" type="parTrans" cxnId="{F8B15D4C-8EE0-4549-8372-A516679B6C10}">
      <dgm:prSet/>
      <dgm:spPr/>
      <dgm:t>
        <a:bodyPr/>
        <a:lstStyle/>
        <a:p>
          <a:endParaRPr lang="en-US"/>
        </a:p>
      </dgm:t>
    </dgm:pt>
    <dgm:pt modelId="{352922E4-FA6C-1244-A6AC-EA766FE3F4CF}" type="sibTrans" cxnId="{F8B15D4C-8EE0-4549-8372-A516679B6C10}">
      <dgm:prSet/>
      <dgm:spPr/>
      <dgm:t>
        <a:bodyPr/>
        <a:lstStyle/>
        <a:p>
          <a:endParaRPr lang="en-US"/>
        </a:p>
      </dgm:t>
    </dgm:pt>
    <dgm:pt modelId="{CC64A811-805F-564F-B2E7-8CE4131053FE}">
      <dgm:prSet phldrT="[Text]"/>
      <dgm:spPr/>
      <dgm:t>
        <a:bodyPr/>
        <a:lstStyle/>
        <a:p>
          <a:pPr>
            <a:lnSpc>
              <a:spcPct val="100000"/>
            </a:lnSpc>
          </a:pPr>
          <a:r>
            <a:rPr lang="en-US" b="1" dirty="0" err="1">
              <a:effectLst>
                <a:outerShdw blurRad="38100" dist="38100" dir="2700000" algn="tl">
                  <a:srgbClr val="000000">
                    <a:alpha val="43137"/>
                  </a:srgbClr>
                </a:outerShdw>
              </a:effectLst>
            </a:rPr>
            <a:t>Phương</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pháp</a:t>
          </a:r>
          <a:r>
            <a:rPr lang="en-US" b="1" dirty="0">
              <a:effectLst>
                <a:outerShdw blurRad="38100" dist="38100" dir="2700000" algn="tl">
                  <a:srgbClr val="000000">
                    <a:alpha val="43137"/>
                  </a:srgbClr>
                </a:outerShdw>
              </a:effectLst>
            </a:rPr>
            <a:t> </a:t>
          </a:r>
          <a:endParaRPr lang="vi-VN" b="1" dirty="0">
            <a:effectLst>
              <a:outerShdw blurRad="38100" dist="38100" dir="2700000" algn="tl">
                <a:srgbClr val="000000">
                  <a:alpha val="43137"/>
                </a:srgbClr>
              </a:outerShdw>
            </a:effectLst>
          </a:endParaRPr>
        </a:p>
        <a:p>
          <a:pPr>
            <a:lnSpc>
              <a:spcPct val="100000"/>
            </a:lnSpc>
          </a:pPr>
          <a:r>
            <a:rPr lang="en-US" b="1" dirty="0" err="1">
              <a:effectLst>
                <a:outerShdw blurRad="38100" dist="38100" dir="2700000" algn="tl">
                  <a:srgbClr val="000000">
                    <a:alpha val="43137"/>
                  </a:srgbClr>
                </a:outerShdw>
              </a:effectLst>
            </a:rPr>
            <a:t>thi</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đấu</a:t>
          </a:r>
          <a:endParaRPr lang="en-US" b="1" dirty="0">
            <a:effectLst>
              <a:outerShdw blurRad="38100" dist="38100" dir="2700000" algn="tl">
                <a:srgbClr val="000000">
                  <a:alpha val="43137"/>
                </a:srgbClr>
              </a:outerShdw>
            </a:effectLst>
          </a:endParaRPr>
        </a:p>
      </dgm:t>
    </dgm:pt>
    <dgm:pt modelId="{EAF614D1-6001-E243-863A-817C5D006D9F}" type="parTrans" cxnId="{2E5D40E3-F61C-9A4D-857C-2C1A9D7AB115}">
      <dgm:prSet/>
      <dgm:spPr/>
      <dgm:t>
        <a:bodyPr/>
        <a:lstStyle/>
        <a:p>
          <a:endParaRPr lang="en-US"/>
        </a:p>
      </dgm:t>
    </dgm:pt>
    <dgm:pt modelId="{4183A0A3-4557-E84C-B82F-3EC9D550E96B}" type="sibTrans" cxnId="{2E5D40E3-F61C-9A4D-857C-2C1A9D7AB115}">
      <dgm:prSet/>
      <dgm:spPr/>
      <dgm:t>
        <a:bodyPr/>
        <a:lstStyle/>
        <a:p>
          <a:endParaRPr lang="en-US"/>
        </a:p>
      </dgm:t>
    </dgm:pt>
    <dgm:pt modelId="{66AB4A88-C3ED-B141-B473-46774379738D}" type="pres">
      <dgm:prSet presAssocID="{03202716-5BC7-FA45-B78E-CCA825C1EA8A}" presName="hierChild1" presStyleCnt="0">
        <dgm:presLayoutVars>
          <dgm:chPref val="1"/>
          <dgm:dir/>
          <dgm:animOne val="branch"/>
          <dgm:animLvl val="lvl"/>
          <dgm:resizeHandles/>
        </dgm:presLayoutVars>
      </dgm:prSet>
      <dgm:spPr/>
    </dgm:pt>
    <dgm:pt modelId="{8B35827D-E435-8C44-9D01-1082630E43D5}" type="pres">
      <dgm:prSet presAssocID="{1E7A7EA5-F995-B547-9E1F-098F459F9BE6}" presName="hierRoot1" presStyleCnt="0"/>
      <dgm:spPr/>
    </dgm:pt>
    <dgm:pt modelId="{E3A9F0C1-A9B6-8C42-8941-9C637735770C}" type="pres">
      <dgm:prSet presAssocID="{1E7A7EA5-F995-B547-9E1F-098F459F9BE6}" presName="composite" presStyleCnt="0"/>
      <dgm:spPr/>
    </dgm:pt>
    <dgm:pt modelId="{BD14BF4E-58D0-A246-9B47-0322200F1BA1}" type="pres">
      <dgm:prSet presAssocID="{1E7A7EA5-F995-B547-9E1F-098F459F9BE6}" presName="background" presStyleLbl="node0" presStyleIdx="0" presStyleCnt="1"/>
      <dgm:spPr/>
    </dgm:pt>
    <dgm:pt modelId="{75607D20-17AE-4F48-9DF5-7FB9F77DA5A7}" type="pres">
      <dgm:prSet presAssocID="{1E7A7EA5-F995-B547-9E1F-098F459F9BE6}" presName="text" presStyleLbl="fgAcc0" presStyleIdx="0" presStyleCnt="1" custScaleX="279771" custScaleY="123783">
        <dgm:presLayoutVars>
          <dgm:chPref val="3"/>
        </dgm:presLayoutVars>
      </dgm:prSet>
      <dgm:spPr/>
    </dgm:pt>
    <dgm:pt modelId="{31677218-EC70-474E-A8BA-F59BB70B4F96}" type="pres">
      <dgm:prSet presAssocID="{1E7A7EA5-F995-B547-9E1F-098F459F9BE6}" presName="hierChild2" presStyleCnt="0"/>
      <dgm:spPr/>
    </dgm:pt>
    <dgm:pt modelId="{FD052B7C-EF33-0943-978A-A62E5850C3C4}" type="pres">
      <dgm:prSet presAssocID="{927A02EF-1652-DC40-86D7-424DDECE9681}" presName="Name10" presStyleLbl="parChTrans1D2" presStyleIdx="0" presStyleCnt="5"/>
      <dgm:spPr/>
    </dgm:pt>
    <dgm:pt modelId="{7345BBBB-E514-374F-8C0E-D2DB93DBCE52}" type="pres">
      <dgm:prSet presAssocID="{D432132C-4438-A84F-8572-15FB890B3797}" presName="hierRoot2" presStyleCnt="0"/>
      <dgm:spPr/>
    </dgm:pt>
    <dgm:pt modelId="{B44C4DF4-3BAE-AA4F-81A6-4F18EA8DA379}" type="pres">
      <dgm:prSet presAssocID="{D432132C-4438-A84F-8572-15FB890B3797}" presName="composite2" presStyleCnt="0"/>
      <dgm:spPr/>
    </dgm:pt>
    <dgm:pt modelId="{CFF2561D-BA2E-7540-914D-12FD117542EC}" type="pres">
      <dgm:prSet presAssocID="{D432132C-4438-A84F-8572-15FB890B3797}" presName="background2" presStyleLbl="node2" presStyleIdx="0" presStyleCnt="5"/>
      <dgm:spPr/>
    </dgm:pt>
    <dgm:pt modelId="{FE996FF8-4CB0-284A-9E58-6A903511FAE0}" type="pres">
      <dgm:prSet presAssocID="{D432132C-4438-A84F-8572-15FB890B3797}" presName="text2" presStyleLbl="fgAcc2" presStyleIdx="0" presStyleCnt="5" custScaleY="151933" custLinFactNeighborY="27874">
        <dgm:presLayoutVars>
          <dgm:chPref val="3"/>
        </dgm:presLayoutVars>
      </dgm:prSet>
      <dgm:spPr/>
    </dgm:pt>
    <dgm:pt modelId="{789EEF3A-577E-9946-BD3D-622D0D73C9E0}" type="pres">
      <dgm:prSet presAssocID="{D432132C-4438-A84F-8572-15FB890B3797}" presName="hierChild3" presStyleCnt="0"/>
      <dgm:spPr/>
    </dgm:pt>
    <dgm:pt modelId="{A66FE5F6-3DD3-444A-BD38-FE61600B81A7}" type="pres">
      <dgm:prSet presAssocID="{6EF810BC-3D63-C546-ACD7-2FF821DFE8BC}" presName="Name10" presStyleLbl="parChTrans1D2" presStyleIdx="1" presStyleCnt="5"/>
      <dgm:spPr/>
    </dgm:pt>
    <dgm:pt modelId="{3E8C0DC3-41DB-224D-9571-10DB32446CFF}" type="pres">
      <dgm:prSet presAssocID="{DA74A38E-C960-CF4A-ABC0-99AAB1520943}" presName="hierRoot2" presStyleCnt="0"/>
      <dgm:spPr/>
    </dgm:pt>
    <dgm:pt modelId="{A08E48C2-B0BE-674E-827A-3765B9B5869C}" type="pres">
      <dgm:prSet presAssocID="{DA74A38E-C960-CF4A-ABC0-99AAB1520943}" presName="composite2" presStyleCnt="0"/>
      <dgm:spPr/>
    </dgm:pt>
    <dgm:pt modelId="{9EA0ECE7-63BE-9245-B25D-91DCE2578B7D}" type="pres">
      <dgm:prSet presAssocID="{DA74A38E-C960-CF4A-ABC0-99AAB1520943}" presName="background2" presStyleLbl="node2" presStyleIdx="1" presStyleCnt="5"/>
      <dgm:spPr/>
    </dgm:pt>
    <dgm:pt modelId="{3DC4266D-0611-DC44-B08B-2E15B598F410}" type="pres">
      <dgm:prSet presAssocID="{DA74A38E-C960-CF4A-ABC0-99AAB1520943}" presName="text2" presStyleLbl="fgAcc2" presStyleIdx="1" presStyleCnt="5" custScaleY="151933" custLinFactNeighborY="27874">
        <dgm:presLayoutVars>
          <dgm:chPref val="3"/>
        </dgm:presLayoutVars>
      </dgm:prSet>
      <dgm:spPr/>
    </dgm:pt>
    <dgm:pt modelId="{CE6015A9-AF07-9649-8B48-2B318BB0DBD5}" type="pres">
      <dgm:prSet presAssocID="{DA74A38E-C960-CF4A-ABC0-99AAB1520943}" presName="hierChild3" presStyleCnt="0"/>
      <dgm:spPr/>
    </dgm:pt>
    <dgm:pt modelId="{E47EDF3E-EB5C-3D42-961F-A6B8B815F0E7}" type="pres">
      <dgm:prSet presAssocID="{BF8E6401-DA5E-CB42-B383-0D458C98CDCF}" presName="Name10" presStyleLbl="parChTrans1D2" presStyleIdx="2" presStyleCnt="5"/>
      <dgm:spPr/>
    </dgm:pt>
    <dgm:pt modelId="{05FD828F-0AEA-9249-A58E-422A1EFD1999}" type="pres">
      <dgm:prSet presAssocID="{3CC09876-F5CB-0049-801E-E06697134288}" presName="hierRoot2" presStyleCnt="0"/>
      <dgm:spPr/>
    </dgm:pt>
    <dgm:pt modelId="{F2970982-84E0-3C42-8F53-76A71232EF9D}" type="pres">
      <dgm:prSet presAssocID="{3CC09876-F5CB-0049-801E-E06697134288}" presName="composite2" presStyleCnt="0"/>
      <dgm:spPr/>
    </dgm:pt>
    <dgm:pt modelId="{1C54A99D-7264-1C42-B93F-E88D3F2E7792}" type="pres">
      <dgm:prSet presAssocID="{3CC09876-F5CB-0049-801E-E06697134288}" presName="background2" presStyleLbl="node2" presStyleIdx="2" presStyleCnt="5"/>
      <dgm:spPr/>
    </dgm:pt>
    <dgm:pt modelId="{06C4BB02-42AE-9445-B392-3F2965477D4D}" type="pres">
      <dgm:prSet presAssocID="{3CC09876-F5CB-0049-801E-E06697134288}" presName="text2" presStyleLbl="fgAcc2" presStyleIdx="2" presStyleCnt="5" custScaleY="151933" custLinFactNeighborY="27874">
        <dgm:presLayoutVars>
          <dgm:chPref val="3"/>
        </dgm:presLayoutVars>
      </dgm:prSet>
      <dgm:spPr/>
    </dgm:pt>
    <dgm:pt modelId="{43D22D98-5266-274D-BF51-5E92C02A01E8}" type="pres">
      <dgm:prSet presAssocID="{3CC09876-F5CB-0049-801E-E06697134288}" presName="hierChild3" presStyleCnt="0"/>
      <dgm:spPr/>
    </dgm:pt>
    <dgm:pt modelId="{B5AFF932-F9B5-9A4B-8418-4FB30764AE5C}" type="pres">
      <dgm:prSet presAssocID="{79537F4F-8A08-2A48-93E1-7C89EFB83164}" presName="Name10" presStyleLbl="parChTrans1D2" presStyleIdx="3" presStyleCnt="5"/>
      <dgm:spPr/>
    </dgm:pt>
    <dgm:pt modelId="{4528CAD1-08DE-C347-9C42-838B84F6B2B3}" type="pres">
      <dgm:prSet presAssocID="{1428CC34-19B0-2345-8FDD-477D0C46E160}" presName="hierRoot2" presStyleCnt="0"/>
      <dgm:spPr/>
    </dgm:pt>
    <dgm:pt modelId="{4CE863C3-4732-DA4A-9702-154DDFEFFBC9}" type="pres">
      <dgm:prSet presAssocID="{1428CC34-19B0-2345-8FDD-477D0C46E160}" presName="composite2" presStyleCnt="0"/>
      <dgm:spPr/>
    </dgm:pt>
    <dgm:pt modelId="{2CE7CA32-4F49-224C-BD38-BE2C797B9C75}" type="pres">
      <dgm:prSet presAssocID="{1428CC34-19B0-2345-8FDD-477D0C46E160}" presName="background2" presStyleLbl="node2" presStyleIdx="3" presStyleCnt="5"/>
      <dgm:spPr/>
    </dgm:pt>
    <dgm:pt modelId="{90CB8F80-F513-F242-9FC7-FED65E9CF1D4}" type="pres">
      <dgm:prSet presAssocID="{1428CC34-19B0-2345-8FDD-477D0C46E160}" presName="text2" presStyleLbl="fgAcc2" presStyleIdx="3" presStyleCnt="5" custScaleY="151933" custLinFactNeighborY="27874">
        <dgm:presLayoutVars>
          <dgm:chPref val="3"/>
        </dgm:presLayoutVars>
      </dgm:prSet>
      <dgm:spPr/>
    </dgm:pt>
    <dgm:pt modelId="{531D80DE-F937-3545-A273-8DA76829663F}" type="pres">
      <dgm:prSet presAssocID="{1428CC34-19B0-2345-8FDD-477D0C46E160}" presName="hierChild3" presStyleCnt="0"/>
      <dgm:spPr/>
    </dgm:pt>
    <dgm:pt modelId="{F22273C5-51FE-A340-A9BB-402C53617699}" type="pres">
      <dgm:prSet presAssocID="{EAF614D1-6001-E243-863A-817C5D006D9F}" presName="Name10" presStyleLbl="parChTrans1D2" presStyleIdx="4" presStyleCnt="5"/>
      <dgm:spPr/>
    </dgm:pt>
    <dgm:pt modelId="{ADAC15CC-D8DE-624D-B450-95AFA10DF071}" type="pres">
      <dgm:prSet presAssocID="{CC64A811-805F-564F-B2E7-8CE4131053FE}" presName="hierRoot2" presStyleCnt="0"/>
      <dgm:spPr/>
    </dgm:pt>
    <dgm:pt modelId="{F362553B-7575-F14B-B323-C36CCA51A94B}" type="pres">
      <dgm:prSet presAssocID="{CC64A811-805F-564F-B2E7-8CE4131053FE}" presName="composite2" presStyleCnt="0"/>
      <dgm:spPr/>
    </dgm:pt>
    <dgm:pt modelId="{21511640-98BB-F449-9EB1-32366A65ED1D}" type="pres">
      <dgm:prSet presAssocID="{CC64A811-805F-564F-B2E7-8CE4131053FE}" presName="background2" presStyleLbl="node2" presStyleIdx="4" presStyleCnt="5"/>
      <dgm:spPr/>
    </dgm:pt>
    <dgm:pt modelId="{2906A9CE-1908-004B-B52E-BE066D0FFCF3}" type="pres">
      <dgm:prSet presAssocID="{CC64A811-805F-564F-B2E7-8CE4131053FE}" presName="text2" presStyleLbl="fgAcc2" presStyleIdx="4" presStyleCnt="5" custScaleY="151933" custLinFactNeighborY="27874">
        <dgm:presLayoutVars>
          <dgm:chPref val="3"/>
        </dgm:presLayoutVars>
      </dgm:prSet>
      <dgm:spPr/>
    </dgm:pt>
    <dgm:pt modelId="{3CD0452D-B5B8-9D49-921B-70F648517359}" type="pres">
      <dgm:prSet presAssocID="{CC64A811-805F-564F-B2E7-8CE4131053FE}" presName="hierChild3" presStyleCnt="0"/>
      <dgm:spPr/>
    </dgm:pt>
  </dgm:ptLst>
  <dgm:cxnLst>
    <dgm:cxn modelId="{E7FFE35E-C0BC-7147-894E-C14EC653AA23}" type="presOf" srcId="{6EF810BC-3D63-C546-ACD7-2FF821DFE8BC}" destId="{A66FE5F6-3DD3-444A-BD38-FE61600B81A7}" srcOrd="0" destOrd="0" presId="urn:microsoft.com/office/officeart/2005/8/layout/hierarchy1"/>
    <dgm:cxn modelId="{474C8660-7340-094C-94DA-E136DB0666E6}" type="presOf" srcId="{BF8E6401-DA5E-CB42-B383-0D458C98CDCF}" destId="{E47EDF3E-EB5C-3D42-961F-A6B8B815F0E7}" srcOrd="0" destOrd="0" presId="urn:microsoft.com/office/officeart/2005/8/layout/hierarchy1"/>
    <dgm:cxn modelId="{C9550966-2A25-5746-9212-2837753BC5F6}" type="presOf" srcId="{D432132C-4438-A84F-8572-15FB890B3797}" destId="{FE996FF8-4CB0-284A-9E58-6A903511FAE0}" srcOrd="0" destOrd="0" presId="urn:microsoft.com/office/officeart/2005/8/layout/hierarchy1"/>
    <dgm:cxn modelId="{94E47869-49DF-B543-B9A4-228D0F89CC2D}" srcId="{1E7A7EA5-F995-B547-9E1F-098F459F9BE6}" destId="{3CC09876-F5CB-0049-801E-E06697134288}" srcOrd="2" destOrd="0" parTransId="{BF8E6401-DA5E-CB42-B383-0D458C98CDCF}" sibTransId="{9BFE8E70-BFC1-1C42-8A6A-265CA40E248D}"/>
    <dgm:cxn modelId="{F8B15D4C-8EE0-4549-8372-A516679B6C10}" srcId="{1E7A7EA5-F995-B547-9E1F-098F459F9BE6}" destId="{1428CC34-19B0-2345-8FDD-477D0C46E160}" srcOrd="3" destOrd="0" parTransId="{79537F4F-8A08-2A48-93E1-7C89EFB83164}" sibTransId="{352922E4-FA6C-1244-A6AC-EA766FE3F4CF}"/>
    <dgm:cxn modelId="{2B3A4673-1373-3D4E-B7A1-DD2A9A9AA7EC}" type="presOf" srcId="{CC64A811-805F-564F-B2E7-8CE4131053FE}" destId="{2906A9CE-1908-004B-B52E-BE066D0FFCF3}" srcOrd="0" destOrd="0" presId="urn:microsoft.com/office/officeart/2005/8/layout/hierarchy1"/>
    <dgm:cxn modelId="{E5C16554-2EAD-7D4B-A3D1-F82CBEF2E8D8}" type="presOf" srcId="{EAF614D1-6001-E243-863A-817C5D006D9F}" destId="{F22273C5-51FE-A340-A9BB-402C53617699}" srcOrd="0" destOrd="0" presId="urn:microsoft.com/office/officeart/2005/8/layout/hierarchy1"/>
    <dgm:cxn modelId="{FC2FB993-DC41-3E46-B875-4A1B0E4C2DB2}" type="presOf" srcId="{1428CC34-19B0-2345-8FDD-477D0C46E160}" destId="{90CB8F80-F513-F242-9FC7-FED65E9CF1D4}" srcOrd="0" destOrd="0" presId="urn:microsoft.com/office/officeart/2005/8/layout/hierarchy1"/>
    <dgm:cxn modelId="{4C10E59E-CC38-AB4B-8CBC-B2F80B0B6D55}" srcId="{1E7A7EA5-F995-B547-9E1F-098F459F9BE6}" destId="{D432132C-4438-A84F-8572-15FB890B3797}" srcOrd="0" destOrd="0" parTransId="{927A02EF-1652-DC40-86D7-424DDECE9681}" sibTransId="{95226B13-ED5B-FF46-88AF-245AF8D7F3B2}"/>
    <dgm:cxn modelId="{65E42AAD-4384-9D46-9EF1-55C50EDDD5B4}" type="presOf" srcId="{79537F4F-8A08-2A48-93E1-7C89EFB83164}" destId="{B5AFF932-F9B5-9A4B-8418-4FB30764AE5C}" srcOrd="0" destOrd="0" presId="urn:microsoft.com/office/officeart/2005/8/layout/hierarchy1"/>
    <dgm:cxn modelId="{2C135EAE-395E-ED4D-BA6A-BC86AA5F4499}" srcId="{1E7A7EA5-F995-B547-9E1F-098F459F9BE6}" destId="{DA74A38E-C960-CF4A-ABC0-99AAB1520943}" srcOrd="1" destOrd="0" parTransId="{6EF810BC-3D63-C546-ACD7-2FF821DFE8BC}" sibTransId="{2B50C572-A988-114C-927A-7AF31AF785A2}"/>
    <dgm:cxn modelId="{414157BD-8D47-3E40-96DF-11FF06D9C604}" type="presOf" srcId="{3CC09876-F5CB-0049-801E-E06697134288}" destId="{06C4BB02-42AE-9445-B392-3F2965477D4D}" srcOrd="0" destOrd="0" presId="urn:microsoft.com/office/officeart/2005/8/layout/hierarchy1"/>
    <dgm:cxn modelId="{53FABFBD-20CE-5644-A1F6-6F2FAD2D398C}" srcId="{03202716-5BC7-FA45-B78E-CCA825C1EA8A}" destId="{1E7A7EA5-F995-B547-9E1F-098F459F9BE6}" srcOrd="0" destOrd="0" parTransId="{8F680A49-9524-6045-B04C-4A1C2BA22EBA}" sibTransId="{7855B9F9-2BA6-C644-9246-44A4D81EC32D}"/>
    <dgm:cxn modelId="{D9D599C3-E235-0940-BC8E-AAF19F20D8A9}" type="presOf" srcId="{DA74A38E-C960-CF4A-ABC0-99AAB1520943}" destId="{3DC4266D-0611-DC44-B08B-2E15B598F410}" srcOrd="0" destOrd="0" presId="urn:microsoft.com/office/officeart/2005/8/layout/hierarchy1"/>
    <dgm:cxn modelId="{30EB9CC8-2DD0-6242-8434-CCAB49F3D317}" type="presOf" srcId="{1E7A7EA5-F995-B547-9E1F-098F459F9BE6}" destId="{75607D20-17AE-4F48-9DF5-7FB9F77DA5A7}" srcOrd="0" destOrd="0" presId="urn:microsoft.com/office/officeart/2005/8/layout/hierarchy1"/>
    <dgm:cxn modelId="{2E5D40E3-F61C-9A4D-857C-2C1A9D7AB115}" srcId="{1E7A7EA5-F995-B547-9E1F-098F459F9BE6}" destId="{CC64A811-805F-564F-B2E7-8CE4131053FE}" srcOrd="4" destOrd="0" parTransId="{EAF614D1-6001-E243-863A-817C5D006D9F}" sibTransId="{4183A0A3-4557-E84C-B82F-3EC9D550E96B}"/>
    <dgm:cxn modelId="{02CA60EF-0522-7A45-9EE1-5ABE6A9BBB8F}" type="presOf" srcId="{927A02EF-1652-DC40-86D7-424DDECE9681}" destId="{FD052B7C-EF33-0943-978A-A62E5850C3C4}" srcOrd="0" destOrd="0" presId="urn:microsoft.com/office/officeart/2005/8/layout/hierarchy1"/>
    <dgm:cxn modelId="{850479F4-E638-E34C-A2A8-86E86EA16AC2}" type="presOf" srcId="{03202716-5BC7-FA45-B78E-CCA825C1EA8A}" destId="{66AB4A88-C3ED-B141-B473-46774379738D}" srcOrd="0" destOrd="0" presId="urn:microsoft.com/office/officeart/2005/8/layout/hierarchy1"/>
    <dgm:cxn modelId="{98AFA4AE-78CE-A446-8812-C2A51B7C0AF2}" type="presParOf" srcId="{66AB4A88-C3ED-B141-B473-46774379738D}" destId="{8B35827D-E435-8C44-9D01-1082630E43D5}" srcOrd="0" destOrd="0" presId="urn:microsoft.com/office/officeart/2005/8/layout/hierarchy1"/>
    <dgm:cxn modelId="{12B1EB15-6C93-FA43-AA04-AEA8C7287126}" type="presParOf" srcId="{8B35827D-E435-8C44-9D01-1082630E43D5}" destId="{E3A9F0C1-A9B6-8C42-8941-9C637735770C}" srcOrd="0" destOrd="0" presId="urn:microsoft.com/office/officeart/2005/8/layout/hierarchy1"/>
    <dgm:cxn modelId="{F0479F16-3102-EA4E-B722-9BA50E813727}" type="presParOf" srcId="{E3A9F0C1-A9B6-8C42-8941-9C637735770C}" destId="{BD14BF4E-58D0-A246-9B47-0322200F1BA1}" srcOrd="0" destOrd="0" presId="urn:microsoft.com/office/officeart/2005/8/layout/hierarchy1"/>
    <dgm:cxn modelId="{0EE6D791-0A0E-9640-B412-8F3108CCFD38}" type="presParOf" srcId="{E3A9F0C1-A9B6-8C42-8941-9C637735770C}" destId="{75607D20-17AE-4F48-9DF5-7FB9F77DA5A7}" srcOrd="1" destOrd="0" presId="urn:microsoft.com/office/officeart/2005/8/layout/hierarchy1"/>
    <dgm:cxn modelId="{A09E3520-9AFB-4949-A4A7-150A7DCD8963}" type="presParOf" srcId="{8B35827D-E435-8C44-9D01-1082630E43D5}" destId="{31677218-EC70-474E-A8BA-F59BB70B4F96}" srcOrd="1" destOrd="0" presId="urn:microsoft.com/office/officeart/2005/8/layout/hierarchy1"/>
    <dgm:cxn modelId="{0177F59F-87FC-D34F-AFB9-613509020FA9}" type="presParOf" srcId="{31677218-EC70-474E-A8BA-F59BB70B4F96}" destId="{FD052B7C-EF33-0943-978A-A62E5850C3C4}" srcOrd="0" destOrd="0" presId="urn:microsoft.com/office/officeart/2005/8/layout/hierarchy1"/>
    <dgm:cxn modelId="{C82FC67C-41EC-D346-9F5F-70A37A5F2FBF}" type="presParOf" srcId="{31677218-EC70-474E-A8BA-F59BB70B4F96}" destId="{7345BBBB-E514-374F-8C0E-D2DB93DBCE52}" srcOrd="1" destOrd="0" presId="urn:microsoft.com/office/officeart/2005/8/layout/hierarchy1"/>
    <dgm:cxn modelId="{0D40F771-8DF2-074A-91AA-2CF6B245D0BD}" type="presParOf" srcId="{7345BBBB-E514-374F-8C0E-D2DB93DBCE52}" destId="{B44C4DF4-3BAE-AA4F-81A6-4F18EA8DA379}" srcOrd="0" destOrd="0" presId="urn:microsoft.com/office/officeart/2005/8/layout/hierarchy1"/>
    <dgm:cxn modelId="{7D3D334B-7486-0346-AC08-15DF5DDCDD98}" type="presParOf" srcId="{B44C4DF4-3BAE-AA4F-81A6-4F18EA8DA379}" destId="{CFF2561D-BA2E-7540-914D-12FD117542EC}" srcOrd="0" destOrd="0" presId="urn:microsoft.com/office/officeart/2005/8/layout/hierarchy1"/>
    <dgm:cxn modelId="{26D8E673-4BC0-0644-B27E-58C67D111CBC}" type="presParOf" srcId="{B44C4DF4-3BAE-AA4F-81A6-4F18EA8DA379}" destId="{FE996FF8-4CB0-284A-9E58-6A903511FAE0}" srcOrd="1" destOrd="0" presId="urn:microsoft.com/office/officeart/2005/8/layout/hierarchy1"/>
    <dgm:cxn modelId="{1FF55B3E-A8D3-B74E-B007-7574E1995AE1}" type="presParOf" srcId="{7345BBBB-E514-374F-8C0E-D2DB93DBCE52}" destId="{789EEF3A-577E-9946-BD3D-622D0D73C9E0}" srcOrd="1" destOrd="0" presId="urn:microsoft.com/office/officeart/2005/8/layout/hierarchy1"/>
    <dgm:cxn modelId="{92B64BEE-62CA-BC45-A8F0-52CA3CC9922B}" type="presParOf" srcId="{31677218-EC70-474E-A8BA-F59BB70B4F96}" destId="{A66FE5F6-3DD3-444A-BD38-FE61600B81A7}" srcOrd="2" destOrd="0" presId="urn:microsoft.com/office/officeart/2005/8/layout/hierarchy1"/>
    <dgm:cxn modelId="{62ACF35A-E58C-6F43-A8B3-453D264B0DDE}" type="presParOf" srcId="{31677218-EC70-474E-A8BA-F59BB70B4F96}" destId="{3E8C0DC3-41DB-224D-9571-10DB32446CFF}" srcOrd="3" destOrd="0" presId="urn:microsoft.com/office/officeart/2005/8/layout/hierarchy1"/>
    <dgm:cxn modelId="{609E22E3-B2A8-A142-A892-E52D98F7F107}" type="presParOf" srcId="{3E8C0DC3-41DB-224D-9571-10DB32446CFF}" destId="{A08E48C2-B0BE-674E-827A-3765B9B5869C}" srcOrd="0" destOrd="0" presId="urn:microsoft.com/office/officeart/2005/8/layout/hierarchy1"/>
    <dgm:cxn modelId="{8B7B0C1D-02BC-4A4A-AB75-9D08F747A37F}" type="presParOf" srcId="{A08E48C2-B0BE-674E-827A-3765B9B5869C}" destId="{9EA0ECE7-63BE-9245-B25D-91DCE2578B7D}" srcOrd="0" destOrd="0" presId="urn:microsoft.com/office/officeart/2005/8/layout/hierarchy1"/>
    <dgm:cxn modelId="{008EC0F0-0B16-4145-B627-F56B66D54F3C}" type="presParOf" srcId="{A08E48C2-B0BE-674E-827A-3765B9B5869C}" destId="{3DC4266D-0611-DC44-B08B-2E15B598F410}" srcOrd="1" destOrd="0" presId="urn:microsoft.com/office/officeart/2005/8/layout/hierarchy1"/>
    <dgm:cxn modelId="{5F62FF42-6186-394C-8FF0-7440FBE15063}" type="presParOf" srcId="{3E8C0DC3-41DB-224D-9571-10DB32446CFF}" destId="{CE6015A9-AF07-9649-8B48-2B318BB0DBD5}" srcOrd="1" destOrd="0" presId="urn:microsoft.com/office/officeart/2005/8/layout/hierarchy1"/>
    <dgm:cxn modelId="{4F3E993E-2FE1-7A49-86A8-AB67CDA37098}" type="presParOf" srcId="{31677218-EC70-474E-A8BA-F59BB70B4F96}" destId="{E47EDF3E-EB5C-3D42-961F-A6B8B815F0E7}" srcOrd="4" destOrd="0" presId="urn:microsoft.com/office/officeart/2005/8/layout/hierarchy1"/>
    <dgm:cxn modelId="{0F037309-D9B2-3847-B00D-C93334E64B58}" type="presParOf" srcId="{31677218-EC70-474E-A8BA-F59BB70B4F96}" destId="{05FD828F-0AEA-9249-A58E-422A1EFD1999}" srcOrd="5" destOrd="0" presId="urn:microsoft.com/office/officeart/2005/8/layout/hierarchy1"/>
    <dgm:cxn modelId="{EE4726C1-1176-5046-95A8-9A899C161622}" type="presParOf" srcId="{05FD828F-0AEA-9249-A58E-422A1EFD1999}" destId="{F2970982-84E0-3C42-8F53-76A71232EF9D}" srcOrd="0" destOrd="0" presId="urn:microsoft.com/office/officeart/2005/8/layout/hierarchy1"/>
    <dgm:cxn modelId="{B337BB35-6A14-C241-B84D-191780404FC6}" type="presParOf" srcId="{F2970982-84E0-3C42-8F53-76A71232EF9D}" destId="{1C54A99D-7264-1C42-B93F-E88D3F2E7792}" srcOrd="0" destOrd="0" presId="urn:microsoft.com/office/officeart/2005/8/layout/hierarchy1"/>
    <dgm:cxn modelId="{CC3554B1-F562-8046-AEA3-3CD429BAA825}" type="presParOf" srcId="{F2970982-84E0-3C42-8F53-76A71232EF9D}" destId="{06C4BB02-42AE-9445-B392-3F2965477D4D}" srcOrd="1" destOrd="0" presId="urn:microsoft.com/office/officeart/2005/8/layout/hierarchy1"/>
    <dgm:cxn modelId="{FD03F84A-ADCA-6E49-BE4A-A86409E2534B}" type="presParOf" srcId="{05FD828F-0AEA-9249-A58E-422A1EFD1999}" destId="{43D22D98-5266-274D-BF51-5E92C02A01E8}" srcOrd="1" destOrd="0" presId="urn:microsoft.com/office/officeart/2005/8/layout/hierarchy1"/>
    <dgm:cxn modelId="{47957A32-A0C8-5B4E-97BD-B14A4ABFC7C5}" type="presParOf" srcId="{31677218-EC70-474E-A8BA-F59BB70B4F96}" destId="{B5AFF932-F9B5-9A4B-8418-4FB30764AE5C}" srcOrd="6" destOrd="0" presId="urn:microsoft.com/office/officeart/2005/8/layout/hierarchy1"/>
    <dgm:cxn modelId="{1DE31D5B-75D1-A246-A02A-19C02C67F906}" type="presParOf" srcId="{31677218-EC70-474E-A8BA-F59BB70B4F96}" destId="{4528CAD1-08DE-C347-9C42-838B84F6B2B3}" srcOrd="7" destOrd="0" presId="urn:microsoft.com/office/officeart/2005/8/layout/hierarchy1"/>
    <dgm:cxn modelId="{F2513C10-85B0-824C-96F6-0E5353C64377}" type="presParOf" srcId="{4528CAD1-08DE-C347-9C42-838B84F6B2B3}" destId="{4CE863C3-4732-DA4A-9702-154DDFEFFBC9}" srcOrd="0" destOrd="0" presId="urn:microsoft.com/office/officeart/2005/8/layout/hierarchy1"/>
    <dgm:cxn modelId="{1AB423C2-22AE-4D48-A29D-B682A96CB771}" type="presParOf" srcId="{4CE863C3-4732-DA4A-9702-154DDFEFFBC9}" destId="{2CE7CA32-4F49-224C-BD38-BE2C797B9C75}" srcOrd="0" destOrd="0" presId="urn:microsoft.com/office/officeart/2005/8/layout/hierarchy1"/>
    <dgm:cxn modelId="{C4BD6FBE-0B7C-254D-B28D-980B599974E2}" type="presParOf" srcId="{4CE863C3-4732-DA4A-9702-154DDFEFFBC9}" destId="{90CB8F80-F513-F242-9FC7-FED65E9CF1D4}" srcOrd="1" destOrd="0" presId="urn:microsoft.com/office/officeart/2005/8/layout/hierarchy1"/>
    <dgm:cxn modelId="{C5D7E0F7-7181-214F-A88D-318FCD7C7EE4}" type="presParOf" srcId="{4528CAD1-08DE-C347-9C42-838B84F6B2B3}" destId="{531D80DE-F937-3545-A273-8DA76829663F}" srcOrd="1" destOrd="0" presId="urn:microsoft.com/office/officeart/2005/8/layout/hierarchy1"/>
    <dgm:cxn modelId="{1840E87D-BFA0-8F47-8214-0E2C0DBF9B54}" type="presParOf" srcId="{31677218-EC70-474E-A8BA-F59BB70B4F96}" destId="{F22273C5-51FE-A340-A9BB-402C53617699}" srcOrd="8" destOrd="0" presId="urn:microsoft.com/office/officeart/2005/8/layout/hierarchy1"/>
    <dgm:cxn modelId="{1FB41B2C-3BAD-614E-A04D-79F79EE5EC48}" type="presParOf" srcId="{31677218-EC70-474E-A8BA-F59BB70B4F96}" destId="{ADAC15CC-D8DE-624D-B450-95AFA10DF071}" srcOrd="9" destOrd="0" presId="urn:microsoft.com/office/officeart/2005/8/layout/hierarchy1"/>
    <dgm:cxn modelId="{AB5E87E7-B971-B24E-9193-6B0C10FA4C24}" type="presParOf" srcId="{ADAC15CC-D8DE-624D-B450-95AFA10DF071}" destId="{F362553B-7575-F14B-B323-C36CCA51A94B}" srcOrd="0" destOrd="0" presId="urn:microsoft.com/office/officeart/2005/8/layout/hierarchy1"/>
    <dgm:cxn modelId="{8A157D7F-3773-0B4C-BD71-12FE47398B77}" type="presParOf" srcId="{F362553B-7575-F14B-B323-C36CCA51A94B}" destId="{21511640-98BB-F449-9EB1-32366A65ED1D}" srcOrd="0" destOrd="0" presId="urn:microsoft.com/office/officeart/2005/8/layout/hierarchy1"/>
    <dgm:cxn modelId="{7E535E3B-1DFE-0C43-803F-744318FF14E6}" type="presParOf" srcId="{F362553B-7575-F14B-B323-C36CCA51A94B}" destId="{2906A9CE-1908-004B-B52E-BE066D0FFCF3}" srcOrd="1" destOrd="0" presId="urn:microsoft.com/office/officeart/2005/8/layout/hierarchy1"/>
    <dgm:cxn modelId="{9606A667-418D-C94F-A6DD-C7CB206410C4}" type="presParOf" srcId="{ADAC15CC-D8DE-624D-B450-95AFA10DF071}" destId="{3CD0452D-B5B8-9D49-921B-70F64851735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5240C7-F671-904E-A566-BD61B68C971D}"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3940EC53-1D0E-CA4F-9FAA-9F4A21298E01}">
      <dgm:prSet phldrT="[Text]" custT="1"/>
      <dgm:spPr/>
      <dgm:t>
        <a:bodyPr/>
        <a:lstStyle/>
        <a:p>
          <a:r>
            <a:rPr lang="en-US" sz="3200" b="1" dirty="0" err="1">
              <a:effectLst>
                <a:outerShdw blurRad="38100" dist="38100" dir="2700000" algn="tl">
                  <a:srgbClr val="000000">
                    <a:alpha val="43137"/>
                  </a:srgbClr>
                </a:outerShdw>
              </a:effectLst>
            </a:rPr>
            <a:t>Hình</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thức</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tập</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luyện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cá</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nhân</a:t>
          </a:r>
          <a:endParaRPr lang="en-US" sz="3200" b="1" dirty="0">
            <a:effectLst>
              <a:outerShdw blurRad="38100" dist="38100" dir="2700000" algn="tl">
                <a:srgbClr val="000000">
                  <a:alpha val="43137"/>
                </a:srgbClr>
              </a:outerShdw>
            </a:effectLst>
          </a:endParaRPr>
        </a:p>
      </dgm:t>
    </dgm:pt>
    <dgm:pt modelId="{1D727648-3111-BF40-9DC4-3644D9385614}" type="parTrans" cxnId="{9FDCC737-EFA7-374A-8AAE-52D1CB531117}">
      <dgm:prSet/>
      <dgm:spPr/>
      <dgm:t>
        <a:bodyPr/>
        <a:lstStyle/>
        <a:p>
          <a:endParaRPr lang="en-US"/>
        </a:p>
      </dgm:t>
    </dgm:pt>
    <dgm:pt modelId="{0364513A-C2BB-BC48-A44A-795B7092BFDA}" type="sibTrans" cxnId="{9FDCC737-EFA7-374A-8AAE-52D1CB531117}">
      <dgm:prSet/>
      <dgm:spPr/>
      <dgm:t>
        <a:bodyPr/>
        <a:lstStyle/>
        <a:p>
          <a:endParaRPr lang="en-US"/>
        </a:p>
      </dgm:t>
    </dgm:pt>
    <dgm:pt modelId="{E4268B52-E86A-F841-8A95-5E1B2A27CDF6}">
      <dgm:prSet phldrT="[Text]" custT="1"/>
      <dgm:spPr/>
      <dgm:t>
        <a:bodyPr/>
        <a:lstStyle/>
        <a:p>
          <a:r>
            <a:rPr lang="en-US" sz="3200" b="1" dirty="0" err="1">
              <a:effectLst>
                <a:outerShdw blurRad="38100" dist="38100" dir="2700000" algn="tl">
                  <a:srgbClr val="000000">
                    <a:alpha val="43137"/>
                  </a:srgbClr>
                </a:outerShdw>
              </a:effectLst>
            </a:rPr>
            <a:t>Hình</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thức</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tập</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luyện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cặp</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đôi</a:t>
          </a:r>
          <a:endParaRPr lang="en-US" sz="3200" b="1" dirty="0">
            <a:effectLst>
              <a:outerShdw blurRad="38100" dist="38100" dir="2700000" algn="tl">
                <a:srgbClr val="000000">
                  <a:alpha val="43137"/>
                </a:srgbClr>
              </a:outerShdw>
            </a:effectLst>
          </a:endParaRPr>
        </a:p>
      </dgm:t>
    </dgm:pt>
    <dgm:pt modelId="{AE1543F2-07C4-9E49-9E57-7710C05D5166}" type="parTrans" cxnId="{888143C2-EC2A-E74A-9684-7B4E98D24708}">
      <dgm:prSet/>
      <dgm:spPr/>
      <dgm:t>
        <a:bodyPr/>
        <a:lstStyle/>
        <a:p>
          <a:endParaRPr lang="en-US"/>
        </a:p>
      </dgm:t>
    </dgm:pt>
    <dgm:pt modelId="{C4CB43F4-D3AA-8C43-944C-CF8BF1D6DB94}" type="sibTrans" cxnId="{888143C2-EC2A-E74A-9684-7B4E98D24708}">
      <dgm:prSet/>
      <dgm:spPr/>
      <dgm:t>
        <a:bodyPr/>
        <a:lstStyle/>
        <a:p>
          <a:endParaRPr lang="en-US"/>
        </a:p>
      </dgm:t>
    </dgm:pt>
    <dgm:pt modelId="{B82237E6-6427-DB4C-8D93-9AFFE37F410B}">
      <dgm:prSet phldrT="[Text]" custT="1"/>
      <dgm:spPr/>
      <dgm:t>
        <a:bodyPr/>
        <a:lstStyle/>
        <a:p>
          <a:r>
            <a:rPr lang="en-US" sz="3200" b="1" dirty="0" err="1">
              <a:effectLst>
                <a:outerShdw blurRad="38100" dist="38100" dir="2700000" algn="tl">
                  <a:srgbClr val="000000">
                    <a:alpha val="43137"/>
                  </a:srgbClr>
                </a:outerShdw>
              </a:effectLst>
            </a:rPr>
            <a:t>Hình</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thức</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tập</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luyện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đồng</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loạt</a:t>
          </a:r>
          <a:endParaRPr lang="en-US" sz="3200" b="1" dirty="0">
            <a:effectLst>
              <a:outerShdw blurRad="38100" dist="38100" dir="2700000" algn="tl">
                <a:srgbClr val="000000">
                  <a:alpha val="43137"/>
                </a:srgbClr>
              </a:outerShdw>
            </a:effectLst>
          </a:endParaRPr>
        </a:p>
      </dgm:t>
    </dgm:pt>
    <dgm:pt modelId="{EA489E1F-02F5-F74D-BA83-C4C0F0CECC07}" type="parTrans" cxnId="{F0158253-06C9-8145-A4B1-BED1B254E735}">
      <dgm:prSet/>
      <dgm:spPr/>
      <dgm:t>
        <a:bodyPr/>
        <a:lstStyle/>
        <a:p>
          <a:endParaRPr lang="en-US"/>
        </a:p>
      </dgm:t>
    </dgm:pt>
    <dgm:pt modelId="{FB205110-6679-7E4F-AA6E-41234CC2006D}" type="sibTrans" cxnId="{F0158253-06C9-8145-A4B1-BED1B254E735}">
      <dgm:prSet/>
      <dgm:spPr/>
      <dgm:t>
        <a:bodyPr/>
        <a:lstStyle/>
        <a:p>
          <a:endParaRPr lang="en-US"/>
        </a:p>
      </dgm:t>
    </dgm:pt>
    <dgm:pt modelId="{CE5A5E79-E3AB-0147-B021-D56DEFA3FCBF}">
      <dgm:prSet phldrT="[Text]" custT="1"/>
      <dgm:spPr/>
      <dgm:t>
        <a:bodyPr/>
        <a:lstStyle/>
        <a:p>
          <a:r>
            <a:rPr lang="en-US" sz="3200" b="1" dirty="0" err="1">
              <a:effectLst>
                <a:outerShdw blurRad="38100" dist="38100" dir="2700000" algn="tl">
                  <a:srgbClr val="000000">
                    <a:alpha val="43137"/>
                  </a:srgbClr>
                </a:outerShdw>
              </a:effectLst>
            </a:rPr>
            <a:t>Hình</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thức</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tập</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luyện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phân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nhóm</a:t>
          </a:r>
          <a:endParaRPr lang="en-US" sz="3200" b="1" dirty="0">
            <a:effectLst>
              <a:outerShdw blurRad="38100" dist="38100" dir="2700000" algn="tl">
                <a:srgbClr val="000000">
                  <a:alpha val="43137"/>
                </a:srgbClr>
              </a:outerShdw>
            </a:effectLst>
          </a:endParaRPr>
        </a:p>
      </dgm:t>
    </dgm:pt>
    <dgm:pt modelId="{ECFC0EAD-22A7-D34C-AC97-2E44E9027F87}" type="parTrans" cxnId="{0FDE2559-AAA1-D14C-ADC4-2CE5D66117CD}">
      <dgm:prSet/>
      <dgm:spPr/>
      <dgm:t>
        <a:bodyPr/>
        <a:lstStyle/>
        <a:p>
          <a:endParaRPr lang="en-US"/>
        </a:p>
      </dgm:t>
    </dgm:pt>
    <dgm:pt modelId="{ECD2AFB2-DF1B-A649-8A31-CBCDD15601E9}" type="sibTrans" cxnId="{0FDE2559-AAA1-D14C-ADC4-2CE5D66117CD}">
      <dgm:prSet/>
      <dgm:spPr/>
      <dgm:t>
        <a:bodyPr/>
        <a:lstStyle/>
        <a:p>
          <a:endParaRPr lang="en-US"/>
        </a:p>
      </dgm:t>
    </dgm:pt>
    <dgm:pt modelId="{CB4020BD-4BA4-D642-B4AF-7DC64F390F51}" type="pres">
      <dgm:prSet presAssocID="{B55240C7-F671-904E-A566-BD61B68C971D}" presName="Name0" presStyleCnt="0">
        <dgm:presLayoutVars>
          <dgm:chMax val="7"/>
          <dgm:chPref val="7"/>
          <dgm:dir/>
        </dgm:presLayoutVars>
      </dgm:prSet>
      <dgm:spPr/>
    </dgm:pt>
    <dgm:pt modelId="{4DA96C20-35E5-AD4B-9AFC-C3BB6A2AD7CC}" type="pres">
      <dgm:prSet presAssocID="{B55240C7-F671-904E-A566-BD61B68C971D}" presName="Name1" presStyleCnt="0"/>
      <dgm:spPr/>
    </dgm:pt>
    <dgm:pt modelId="{852DC971-1158-4A42-9712-8FF61573DC2C}" type="pres">
      <dgm:prSet presAssocID="{B55240C7-F671-904E-A566-BD61B68C971D}" presName="cycle" presStyleCnt="0"/>
      <dgm:spPr/>
    </dgm:pt>
    <dgm:pt modelId="{265BD6E3-3674-3E46-9307-B87A5B995787}" type="pres">
      <dgm:prSet presAssocID="{B55240C7-F671-904E-A566-BD61B68C971D}" presName="srcNode" presStyleLbl="node1" presStyleIdx="0" presStyleCnt="4"/>
      <dgm:spPr/>
    </dgm:pt>
    <dgm:pt modelId="{AACA2A70-0D26-1748-A11F-BB55AC0FBC0A}" type="pres">
      <dgm:prSet presAssocID="{B55240C7-F671-904E-A566-BD61B68C971D}" presName="conn" presStyleLbl="parChTrans1D2" presStyleIdx="0" presStyleCnt="1"/>
      <dgm:spPr/>
    </dgm:pt>
    <dgm:pt modelId="{A5C76A0E-C284-AB41-A84C-EC92DAC1FAA0}" type="pres">
      <dgm:prSet presAssocID="{B55240C7-F671-904E-A566-BD61B68C971D}" presName="extraNode" presStyleLbl="node1" presStyleIdx="0" presStyleCnt="4"/>
      <dgm:spPr/>
    </dgm:pt>
    <dgm:pt modelId="{AFBC7FA6-DDBB-584D-80A6-5D7F9FF2401E}" type="pres">
      <dgm:prSet presAssocID="{B55240C7-F671-904E-A566-BD61B68C971D}" presName="dstNode" presStyleLbl="node1" presStyleIdx="0" presStyleCnt="4"/>
      <dgm:spPr/>
    </dgm:pt>
    <dgm:pt modelId="{FDB5207C-6914-5446-A716-1CBE0BAA4C3D}" type="pres">
      <dgm:prSet presAssocID="{3940EC53-1D0E-CA4F-9FAA-9F4A21298E01}" presName="text_1" presStyleLbl="node1" presStyleIdx="0" presStyleCnt="4" custLinFactNeighborX="466">
        <dgm:presLayoutVars>
          <dgm:bulletEnabled val="1"/>
        </dgm:presLayoutVars>
      </dgm:prSet>
      <dgm:spPr/>
    </dgm:pt>
    <dgm:pt modelId="{8FEEDB1D-A7D0-3C4A-B08E-D73F2F6E21E6}" type="pres">
      <dgm:prSet presAssocID="{3940EC53-1D0E-CA4F-9FAA-9F4A21298E01}" presName="accent_1" presStyleCnt="0"/>
      <dgm:spPr/>
    </dgm:pt>
    <dgm:pt modelId="{4F29146E-5906-ED4B-97C9-EFF6CE64B399}" type="pres">
      <dgm:prSet presAssocID="{3940EC53-1D0E-CA4F-9FAA-9F4A21298E01}" presName="accentRepeatNode" presStyleLbl="solidFgAcc1" presStyleIdx="0" presStyleCnt="4"/>
      <dgm:spPr/>
    </dgm:pt>
    <dgm:pt modelId="{9E7914F8-CCDA-BB42-8F18-0C1868B0BF0C}" type="pres">
      <dgm:prSet presAssocID="{E4268B52-E86A-F841-8A95-5E1B2A27CDF6}" presName="text_2" presStyleLbl="node1" presStyleIdx="1" presStyleCnt="4">
        <dgm:presLayoutVars>
          <dgm:bulletEnabled val="1"/>
        </dgm:presLayoutVars>
      </dgm:prSet>
      <dgm:spPr/>
    </dgm:pt>
    <dgm:pt modelId="{1B89F271-9109-DD4B-AE7B-BC825D8A78BF}" type="pres">
      <dgm:prSet presAssocID="{E4268B52-E86A-F841-8A95-5E1B2A27CDF6}" presName="accent_2" presStyleCnt="0"/>
      <dgm:spPr/>
    </dgm:pt>
    <dgm:pt modelId="{978EF99C-B2F9-8C42-9548-617697824D6F}" type="pres">
      <dgm:prSet presAssocID="{E4268B52-E86A-F841-8A95-5E1B2A27CDF6}" presName="accentRepeatNode" presStyleLbl="solidFgAcc1" presStyleIdx="1" presStyleCnt="4"/>
      <dgm:spPr/>
    </dgm:pt>
    <dgm:pt modelId="{1E4D6D1D-A7A8-EA49-B898-2370E4A44519}" type="pres">
      <dgm:prSet presAssocID="{CE5A5E79-E3AB-0147-B021-D56DEFA3FCBF}" presName="text_3" presStyleLbl="node1" presStyleIdx="2" presStyleCnt="4">
        <dgm:presLayoutVars>
          <dgm:bulletEnabled val="1"/>
        </dgm:presLayoutVars>
      </dgm:prSet>
      <dgm:spPr/>
    </dgm:pt>
    <dgm:pt modelId="{1BFD9D34-40E7-544E-A700-C32E74D9C758}" type="pres">
      <dgm:prSet presAssocID="{CE5A5E79-E3AB-0147-B021-D56DEFA3FCBF}" presName="accent_3" presStyleCnt="0"/>
      <dgm:spPr/>
    </dgm:pt>
    <dgm:pt modelId="{DB9EF738-C08B-FF44-8735-5BDBB0D85207}" type="pres">
      <dgm:prSet presAssocID="{CE5A5E79-E3AB-0147-B021-D56DEFA3FCBF}" presName="accentRepeatNode" presStyleLbl="solidFgAcc1" presStyleIdx="2" presStyleCnt="4"/>
      <dgm:spPr/>
    </dgm:pt>
    <dgm:pt modelId="{ACC98B12-0012-E147-A7B7-5C008243E41A}" type="pres">
      <dgm:prSet presAssocID="{B82237E6-6427-DB4C-8D93-9AFFE37F410B}" presName="text_4" presStyleLbl="node1" presStyleIdx="3" presStyleCnt="4">
        <dgm:presLayoutVars>
          <dgm:bulletEnabled val="1"/>
        </dgm:presLayoutVars>
      </dgm:prSet>
      <dgm:spPr/>
    </dgm:pt>
    <dgm:pt modelId="{4D90342A-3860-B945-80D3-C83B1B0DC629}" type="pres">
      <dgm:prSet presAssocID="{B82237E6-6427-DB4C-8D93-9AFFE37F410B}" presName="accent_4" presStyleCnt="0"/>
      <dgm:spPr/>
    </dgm:pt>
    <dgm:pt modelId="{C8DB1FF3-5345-F143-9322-88E1C34E4CCE}" type="pres">
      <dgm:prSet presAssocID="{B82237E6-6427-DB4C-8D93-9AFFE37F410B}" presName="accentRepeatNode" presStyleLbl="solidFgAcc1" presStyleIdx="3" presStyleCnt="4"/>
      <dgm:spPr/>
    </dgm:pt>
  </dgm:ptLst>
  <dgm:cxnLst>
    <dgm:cxn modelId="{9794FD20-4446-DF4C-9653-1321C14FF57B}" type="presOf" srcId="{CE5A5E79-E3AB-0147-B021-D56DEFA3FCBF}" destId="{1E4D6D1D-A7A8-EA49-B898-2370E4A44519}" srcOrd="0" destOrd="0" presId="urn:microsoft.com/office/officeart/2008/layout/VerticalCurvedList"/>
    <dgm:cxn modelId="{9FDCC737-EFA7-374A-8AAE-52D1CB531117}" srcId="{B55240C7-F671-904E-A566-BD61B68C971D}" destId="{3940EC53-1D0E-CA4F-9FAA-9F4A21298E01}" srcOrd="0" destOrd="0" parTransId="{1D727648-3111-BF40-9DC4-3644D9385614}" sibTransId="{0364513A-C2BB-BC48-A44A-795B7092BFDA}"/>
    <dgm:cxn modelId="{EAB4E34E-2C87-744D-A6D4-D1AC062815E0}" type="presOf" srcId="{B82237E6-6427-DB4C-8D93-9AFFE37F410B}" destId="{ACC98B12-0012-E147-A7B7-5C008243E41A}" srcOrd="0" destOrd="0" presId="urn:microsoft.com/office/officeart/2008/layout/VerticalCurvedList"/>
    <dgm:cxn modelId="{F0158253-06C9-8145-A4B1-BED1B254E735}" srcId="{B55240C7-F671-904E-A566-BD61B68C971D}" destId="{B82237E6-6427-DB4C-8D93-9AFFE37F410B}" srcOrd="3" destOrd="0" parTransId="{EA489E1F-02F5-F74D-BA83-C4C0F0CECC07}" sibTransId="{FB205110-6679-7E4F-AA6E-41234CC2006D}"/>
    <dgm:cxn modelId="{7EC9B077-FB4F-9C41-9BE3-F559C5B4E648}" type="presOf" srcId="{0364513A-C2BB-BC48-A44A-795B7092BFDA}" destId="{AACA2A70-0D26-1748-A11F-BB55AC0FBC0A}" srcOrd="0" destOrd="0" presId="urn:microsoft.com/office/officeart/2008/layout/VerticalCurvedList"/>
    <dgm:cxn modelId="{0FDE2559-AAA1-D14C-ADC4-2CE5D66117CD}" srcId="{B55240C7-F671-904E-A566-BD61B68C971D}" destId="{CE5A5E79-E3AB-0147-B021-D56DEFA3FCBF}" srcOrd="2" destOrd="0" parTransId="{ECFC0EAD-22A7-D34C-AC97-2E44E9027F87}" sibTransId="{ECD2AFB2-DF1B-A649-8A31-CBCDD15601E9}"/>
    <dgm:cxn modelId="{C654989F-E4E0-2342-A373-DC6F1BC4D3E2}" type="presOf" srcId="{E4268B52-E86A-F841-8A95-5E1B2A27CDF6}" destId="{9E7914F8-CCDA-BB42-8F18-0C1868B0BF0C}" srcOrd="0" destOrd="0" presId="urn:microsoft.com/office/officeart/2008/layout/VerticalCurvedList"/>
    <dgm:cxn modelId="{AB6B57B1-26C1-3A42-8E1B-3AE38735EF41}" type="presOf" srcId="{3940EC53-1D0E-CA4F-9FAA-9F4A21298E01}" destId="{FDB5207C-6914-5446-A716-1CBE0BAA4C3D}" srcOrd="0" destOrd="0" presId="urn:microsoft.com/office/officeart/2008/layout/VerticalCurvedList"/>
    <dgm:cxn modelId="{888143C2-EC2A-E74A-9684-7B4E98D24708}" srcId="{B55240C7-F671-904E-A566-BD61B68C971D}" destId="{E4268B52-E86A-F841-8A95-5E1B2A27CDF6}" srcOrd="1" destOrd="0" parTransId="{AE1543F2-07C4-9E49-9E57-7710C05D5166}" sibTransId="{C4CB43F4-D3AA-8C43-944C-CF8BF1D6DB94}"/>
    <dgm:cxn modelId="{57DE52F0-1BA8-7F40-9D30-2BE1DB2CA032}" type="presOf" srcId="{B55240C7-F671-904E-A566-BD61B68C971D}" destId="{CB4020BD-4BA4-D642-B4AF-7DC64F390F51}" srcOrd="0" destOrd="0" presId="urn:microsoft.com/office/officeart/2008/layout/VerticalCurvedList"/>
    <dgm:cxn modelId="{6D697697-0638-6843-AB78-C50F411840F3}" type="presParOf" srcId="{CB4020BD-4BA4-D642-B4AF-7DC64F390F51}" destId="{4DA96C20-35E5-AD4B-9AFC-C3BB6A2AD7CC}" srcOrd="0" destOrd="0" presId="urn:microsoft.com/office/officeart/2008/layout/VerticalCurvedList"/>
    <dgm:cxn modelId="{6383BA75-2BD9-064F-A68E-147D42D5A911}" type="presParOf" srcId="{4DA96C20-35E5-AD4B-9AFC-C3BB6A2AD7CC}" destId="{852DC971-1158-4A42-9712-8FF61573DC2C}" srcOrd="0" destOrd="0" presId="urn:microsoft.com/office/officeart/2008/layout/VerticalCurvedList"/>
    <dgm:cxn modelId="{4F870FEF-6E04-AA48-B02A-2CA055B55456}" type="presParOf" srcId="{852DC971-1158-4A42-9712-8FF61573DC2C}" destId="{265BD6E3-3674-3E46-9307-B87A5B995787}" srcOrd="0" destOrd="0" presId="urn:microsoft.com/office/officeart/2008/layout/VerticalCurvedList"/>
    <dgm:cxn modelId="{9E0C4967-A57A-1646-8E05-4359FBED2421}" type="presParOf" srcId="{852DC971-1158-4A42-9712-8FF61573DC2C}" destId="{AACA2A70-0D26-1748-A11F-BB55AC0FBC0A}" srcOrd="1" destOrd="0" presId="urn:microsoft.com/office/officeart/2008/layout/VerticalCurvedList"/>
    <dgm:cxn modelId="{98BBEDD1-FD45-AA4D-9FE3-6860F4D9E1BD}" type="presParOf" srcId="{852DC971-1158-4A42-9712-8FF61573DC2C}" destId="{A5C76A0E-C284-AB41-A84C-EC92DAC1FAA0}" srcOrd="2" destOrd="0" presId="urn:microsoft.com/office/officeart/2008/layout/VerticalCurvedList"/>
    <dgm:cxn modelId="{E91904AE-B93E-F542-BBE2-DE50B64997BA}" type="presParOf" srcId="{852DC971-1158-4A42-9712-8FF61573DC2C}" destId="{AFBC7FA6-DDBB-584D-80A6-5D7F9FF2401E}" srcOrd="3" destOrd="0" presId="urn:microsoft.com/office/officeart/2008/layout/VerticalCurvedList"/>
    <dgm:cxn modelId="{22A5DEC6-1F12-1A49-8A58-8D43FC8A9385}" type="presParOf" srcId="{4DA96C20-35E5-AD4B-9AFC-C3BB6A2AD7CC}" destId="{FDB5207C-6914-5446-A716-1CBE0BAA4C3D}" srcOrd="1" destOrd="0" presId="urn:microsoft.com/office/officeart/2008/layout/VerticalCurvedList"/>
    <dgm:cxn modelId="{ABFF7745-E014-DA43-B664-E653A7F5D1B4}" type="presParOf" srcId="{4DA96C20-35E5-AD4B-9AFC-C3BB6A2AD7CC}" destId="{8FEEDB1D-A7D0-3C4A-B08E-D73F2F6E21E6}" srcOrd="2" destOrd="0" presId="urn:microsoft.com/office/officeart/2008/layout/VerticalCurvedList"/>
    <dgm:cxn modelId="{779EEE3D-D640-204A-A8C0-C7477F2F2208}" type="presParOf" srcId="{8FEEDB1D-A7D0-3C4A-B08E-D73F2F6E21E6}" destId="{4F29146E-5906-ED4B-97C9-EFF6CE64B399}" srcOrd="0" destOrd="0" presId="urn:microsoft.com/office/officeart/2008/layout/VerticalCurvedList"/>
    <dgm:cxn modelId="{DF7B3A7D-97D0-2940-929F-E6F696C14896}" type="presParOf" srcId="{4DA96C20-35E5-AD4B-9AFC-C3BB6A2AD7CC}" destId="{9E7914F8-CCDA-BB42-8F18-0C1868B0BF0C}" srcOrd="3" destOrd="0" presId="urn:microsoft.com/office/officeart/2008/layout/VerticalCurvedList"/>
    <dgm:cxn modelId="{08F07907-0859-6E40-877E-64119D051326}" type="presParOf" srcId="{4DA96C20-35E5-AD4B-9AFC-C3BB6A2AD7CC}" destId="{1B89F271-9109-DD4B-AE7B-BC825D8A78BF}" srcOrd="4" destOrd="0" presId="urn:microsoft.com/office/officeart/2008/layout/VerticalCurvedList"/>
    <dgm:cxn modelId="{B0B0DE05-589E-E145-BFC3-6B46D84CE821}" type="presParOf" srcId="{1B89F271-9109-DD4B-AE7B-BC825D8A78BF}" destId="{978EF99C-B2F9-8C42-9548-617697824D6F}" srcOrd="0" destOrd="0" presId="urn:microsoft.com/office/officeart/2008/layout/VerticalCurvedList"/>
    <dgm:cxn modelId="{0AB1FBF3-A9A5-8F48-B94D-E1B7A5763123}" type="presParOf" srcId="{4DA96C20-35E5-AD4B-9AFC-C3BB6A2AD7CC}" destId="{1E4D6D1D-A7A8-EA49-B898-2370E4A44519}" srcOrd="5" destOrd="0" presId="urn:microsoft.com/office/officeart/2008/layout/VerticalCurvedList"/>
    <dgm:cxn modelId="{7357B26D-F962-6047-8E83-15FE07DFE508}" type="presParOf" srcId="{4DA96C20-35E5-AD4B-9AFC-C3BB6A2AD7CC}" destId="{1BFD9D34-40E7-544E-A700-C32E74D9C758}" srcOrd="6" destOrd="0" presId="urn:microsoft.com/office/officeart/2008/layout/VerticalCurvedList"/>
    <dgm:cxn modelId="{34F99187-DB5F-7243-820D-39AF47654E16}" type="presParOf" srcId="{1BFD9D34-40E7-544E-A700-C32E74D9C758}" destId="{DB9EF738-C08B-FF44-8735-5BDBB0D85207}" srcOrd="0" destOrd="0" presId="urn:microsoft.com/office/officeart/2008/layout/VerticalCurvedList"/>
    <dgm:cxn modelId="{7694C9D5-BD20-774A-9CEA-C8A88B438260}" type="presParOf" srcId="{4DA96C20-35E5-AD4B-9AFC-C3BB6A2AD7CC}" destId="{ACC98B12-0012-E147-A7B7-5C008243E41A}" srcOrd="7" destOrd="0" presId="urn:microsoft.com/office/officeart/2008/layout/VerticalCurvedList"/>
    <dgm:cxn modelId="{E615BD61-4641-D849-8CB7-E4CF81DF5FDA}" type="presParOf" srcId="{4DA96C20-35E5-AD4B-9AFC-C3BB6A2AD7CC}" destId="{4D90342A-3860-B945-80D3-C83B1B0DC629}" srcOrd="8" destOrd="0" presId="urn:microsoft.com/office/officeart/2008/layout/VerticalCurvedList"/>
    <dgm:cxn modelId="{5A5E12CE-9839-3D4C-A0E6-BF2856A9FD6F}" type="presParOf" srcId="{4D90342A-3860-B945-80D3-C83B1B0DC629}" destId="{C8DB1FF3-5345-F143-9322-88E1C34E4CC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273C5-51FE-A340-A9BB-402C53617699}">
      <dsp:nvSpPr>
        <dsp:cNvPr id="0" name=""/>
        <dsp:cNvSpPr/>
      </dsp:nvSpPr>
      <dsp:spPr>
        <a:xfrm>
          <a:off x="5269093" y="2387064"/>
          <a:ext cx="4371295" cy="836606"/>
        </a:xfrm>
        <a:custGeom>
          <a:avLst/>
          <a:gdLst/>
          <a:ahLst/>
          <a:cxnLst/>
          <a:rect l="0" t="0" r="0" b="0"/>
          <a:pathLst>
            <a:path>
              <a:moveTo>
                <a:pt x="0" y="0"/>
              </a:moveTo>
              <a:lnTo>
                <a:pt x="0" y="670943"/>
              </a:lnTo>
              <a:lnTo>
                <a:pt x="4371295" y="670943"/>
              </a:lnTo>
              <a:lnTo>
                <a:pt x="4371295" y="8366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AFF932-F9B5-9A4B-8418-4FB30764AE5C}">
      <dsp:nvSpPr>
        <dsp:cNvPr id="0" name=""/>
        <dsp:cNvSpPr/>
      </dsp:nvSpPr>
      <dsp:spPr>
        <a:xfrm>
          <a:off x="5269093" y="2387064"/>
          <a:ext cx="2185647" cy="836606"/>
        </a:xfrm>
        <a:custGeom>
          <a:avLst/>
          <a:gdLst/>
          <a:ahLst/>
          <a:cxnLst/>
          <a:rect l="0" t="0" r="0" b="0"/>
          <a:pathLst>
            <a:path>
              <a:moveTo>
                <a:pt x="0" y="0"/>
              </a:moveTo>
              <a:lnTo>
                <a:pt x="0" y="670943"/>
              </a:lnTo>
              <a:lnTo>
                <a:pt x="2185647" y="670943"/>
              </a:lnTo>
              <a:lnTo>
                <a:pt x="2185647" y="8366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7EDF3E-EB5C-3D42-961F-A6B8B815F0E7}">
      <dsp:nvSpPr>
        <dsp:cNvPr id="0" name=""/>
        <dsp:cNvSpPr/>
      </dsp:nvSpPr>
      <dsp:spPr>
        <a:xfrm>
          <a:off x="5223373" y="2387064"/>
          <a:ext cx="91440" cy="836606"/>
        </a:xfrm>
        <a:custGeom>
          <a:avLst/>
          <a:gdLst/>
          <a:ahLst/>
          <a:cxnLst/>
          <a:rect l="0" t="0" r="0" b="0"/>
          <a:pathLst>
            <a:path>
              <a:moveTo>
                <a:pt x="45720" y="0"/>
              </a:moveTo>
              <a:lnTo>
                <a:pt x="45720" y="8366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6FE5F6-3DD3-444A-BD38-FE61600B81A7}">
      <dsp:nvSpPr>
        <dsp:cNvPr id="0" name=""/>
        <dsp:cNvSpPr/>
      </dsp:nvSpPr>
      <dsp:spPr>
        <a:xfrm>
          <a:off x="3083446" y="2387064"/>
          <a:ext cx="2185647" cy="836606"/>
        </a:xfrm>
        <a:custGeom>
          <a:avLst/>
          <a:gdLst/>
          <a:ahLst/>
          <a:cxnLst/>
          <a:rect l="0" t="0" r="0" b="0"/>
          <a:pathLst>
            <a:path>
              <a:moveTo>
                <a:pt x="2185647" y="0"/>
              </a:moveTo>
              <a:lnTo>
                <a:pt x="2185647" y="670943"/>
              </a:lnTo>
              <a:lnTo>
                <a:pt x="0" y="670943"/>
              </a:lnTo>
              <a:lnTo>
                <a:pt x="0" y="8366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052B7C-EF33-0943-978A-A62E5850C3C4}">
      <dsp:nvSpPr>
        <dsp:cNvPr id="0" name=""/>
        <dsp:cNvSpPr/>
      </dsp:nvSpPr>
      <dsp:spPr>
        <a:xfrm>
          <a:off x="897798" y="2387064"/>
          <a:ext cx="4371295" cy="836606"/>
        </a:xfrm>
        <a:custGeom>
          <a:avLst/>
          <a:gdLst/>
          <a:ahLst/>
          <a:cxnLst/>
          <a:rect l="0" t="0" r="0" b="0"/>
          <a:pathLst>
            <a:path>
              <a:moveTo>
                <a:pt x="4371295" y="0"/>
              </a:moveTo>
              <a:lnTo>
                <a:pt x="4371295" y="670943"/>
              </a:lnTo>
              <a:lnTo>
                <a:pt x="0" y="670943"/>
              </a:lnTo>
              <a:lnTo>
                <a:pt x="0" y="83660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14BF4E-58D0-A246-9B47-0322200F1BA1}">
      <dsp:nvSpPr>
        <dsp:cNvPr id="0" name=""/>
        <dsp:cNvSpPr/>
      </dsp:nvSpPr>
      <dsp:spPr>
        <a:xfrm>
          <a:off x="2767581" y="981455"/>
          <a:ext cx="5003025" cy="140560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07D20-17AE-4F48-9DF5-7FB9F77DA5A7}">
      <dsp:nvSpPr>
        <dsp:cNvPr id="0" name=""/>
        <dsp:cNvSpPr/>
      </dsp:nvSpPr>
      <dsp:spPr>
        <a:xfrm>
          <a:off x="2966276" y="1170215"/>
          <a:ext cx="5003025" cy="140560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ts val="0"/>
            </a:spcAft>
            <a:buNone/>
          </a:pPr>
          <a:r>
            <a:rPr lang="en-US" sz="3200" b="1" kern="1200" dirty="0" err="1">
              <a:effectLst>
                <a:outerShdw blurRad="38100" dist="38100" dir="2700000" algn="tl">
                  <a:srgbClr val="000000">
                    <a:alpha val="43137"/>
                  </a:srgbClr>
                </a:outerShdw>
              </a:effectLst>
            </a:rPr>
            <a:t>Phương</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pháp</a:t>
          </a:r>
          <a:r>
            <a:rPr lang="en-US" sz="3200" b="1" kern="1200" dirty="0">
              <a:effectLst>
                <a:outerShdw blurRad="38100" dist="38100" dir="2700000" algn="tl">
                  <a:srgbClr val="000000">
                    <a:alpha val="43137"/>
                  </a:srgbClr>
                </a:outerShdw>
              </a:effectLst>
            </a:rPr>
            <a:t> </a:t>
          </a:r>
        </a:p>
        <a:p>
          <a:pPr marL="0" lvl="0" indent="0" algn="ctr" defTabSz="1422400">
            <a:lnSpc>
              <a:spcPct val="100000"/>
            </a:lnSpc>
            <a:spcBef>
              <a:spcPct val="0"/>
            </a:spcBef>
            <a:spcAft>
              <a:spcPts val="0"/>
            </a:spcAft>
            <a:buNone/>
          </a:pPr>
          <a:r>
            <a:rPr lang="en-US" sz="3200" b="1" kern="1200" dirty="0" err="1">
              <a:effectLst>
                <a:outerShdw blurRad="38100" dist="38100" dir="2700000" algn="tl">
                  <a:srgbClr val="000000">
                    <a:alpha val="43137"/>
                  </a:srgbClr>
                </a:outerShdw>
              </a:effectLst>
            </a:rPr>
            <a:t>Giáo</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dục</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thể</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chất</a:t>
          </a:r>
          <a:endParaRPr lang="en-US" sz="3200" b="1" kern="1200" dirty="0">
            <a:effectLst>
              <a:outerShdw blurRad="38100" dist="38100" dir="2700000" algn="tl">
                <a:srgbClr val="000000">
                  <a:alpha val="43137"/>
                </a:srgbClr>
              </a:outerShdw>
            </a:effectLst>
          </a:endParaRPr>
        </a:p>
      </dsp:txBody>
      <dsp:txXfrm>
        <a:off x="3007445" y="1211384"/>
        <a:ext cx="4920687" cy="1323271"/>
      </dsp:txXfrm>
    </dsp:sp>
    <dsp:sp modelId="{CFF2561D-BA2E-7540-914D-12FD117542EC}">
      <dsp:nvSpPr>
        <dsp:cNvPr id="0" name=""/>
        <dsp:cNvSpPr/>
      </dsp:nvSpPr>
      <dsp:spPr>
        <a:xfrm>
          <a:off x="3669" y="3223670"/>
          <a:ext cx="1788257" cy="172526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96FF8-4CB0-284A-9E58-6A903511FAE0}">
      <dsp:nvSpPr>
        <dsp:cNvPr id="0" name=""/>
        <dsp:cNvSpPr/>
      </dsp:nvSpPr>
      <dsp:spPr>
        <a:xfrm>
          <a:off x="202365" y="3412431"/>
          <a:ext cx="1788257" cy="172526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u="none" kern="1200" dirty="0" err="1">
              <a:effectLst>
                <a:outerShdw blurRad="38100" dist="38100" dir="2700000" algn="tl">
                  <a:srgbClr val="000000">
                    <a:alpha val="43137"/>
                  </a:srgbClr>
                </a:outerShdw>
              </a:effectLst>
            </a:rPr>
            <a:t>Phương</a:t>
          </a:r>
          <a:r>
            <a:rPr lang="en-US" sz="2100" b="1" u="none" kern="1200" dirty="0">
              <a:effectLst>
                <a:outerShdw blurRad="38100" dist="38100" dir="2700000" algn="tl">
                  <a:srgbClr val="000000">
                    <a:alpha val="43137"/>
                  </a:srgbClr>
                </a:outerShdw>
              </a:effectLst>
            </a:rPr>
            <a:t> </a:t>
          </a:r>
          <a:r>
            <a:rPr lang="en-US" sz="2100" b="1" u="none" kern="1200" dirty="0" err="1">
              <a:effectLst>
                <a:outerShdw blurRad="38100" dist="38100" dir="2700000" algn="tl">
                  <a:srgbClr val="000000">
                    <a:alpha val="43137"/>
                  </a:srgbClr>
                </a:outerShdw>
              </a:effectLst>
            </a:rPr>
            <a:t>pháp</a:t>
          </a:r>
          <a:r>
            <a:rPr lang="en-US" sz="2100" b="1" u="none" kern="1200" dirty="0">
              <a:effectLst>
                <a:outerShdw blurRad="38100" dist="38100" dir="2700000" algn="tl">
                  <a:srgbClr val="000000">
                    <a:alpha val="43137"/>
                  </a:srgbClr>
                </a:outerShdw>
              </a:effectLst>
            </a:rPr>
            <a:t> </a:t>
          </a:r>
          <a:endParaRPr lang="vi-VN" sz="2100" b="1" u="none" kern="1200" dirty="0">
            <a:effectLst>
              <a:outerShdw blurRad="38100" dist="38100" dir="2700000" algn="tl">
                <a:srgbClr val="000000">
                  <a:alpha val="43137"/>
                </a:srgbClr>
              </a:outerShdw>
            </a:effectLst>
          </a:endParaRPr>
        </a:p>
        <a:p>
          <a:pPr marL="0" lvl="0" indent="0" algn="ctr" defTabSz="933450">
            <a:lnSpc>
              <a:spcPct val="90000"/>
            </a:lnSpc>
            <a:spcBef>
              <a:spcPct val="0"/>
            </a:spcBef>
            <a:spcAft>
              <a:spcPct val="35000"/>
            </a:spcAft>
            <a:buNone/>
          </a:pPr>
          <a:r>
            <a:rPr lang="en-US" sz="2100" b="1" u="none" kern="1200" dirty="0" err="1">
              <a:effectLst>
                <a:outerShdw blurRad="38100" dist="38100" dir="2700000" algn="tl">
                  <a:srgbClr val="000000">
                    <a:alpha val="43137"/>
                  </a:srgbClr>
                </a:outerShdw>
              </a:effectLst>
            </a:rPr>
            <a:t>sử</a:t>
          </a:r>
          <a:r>
            <a:rPr lang="en-US" sz="2100" b="1" u="none" kern="1200" dirty="0">
              <a:effectLst>
                <a:outerShdw blurRad="38100" dist="38100" dir="2700000" algn="tl">
                  <a:srgbClr val="000000">
                    <a:alpha val="43137"/>
                  </a:srgbClr>
                </a:outerShdw>
              </a:effectLst>
            </a:rPr>
            <a:t> </a:t>
          </a:r>
          <a:r>
            <a:rPr lang="en-US" sz="2100" b="1" u="none" kern="1200" dirty="0" err="1">
              <a:effectLst>
                <a:outerShdw blurRad="38100" dist="38100" dir="2700000" algn="tl">
                  <a:srgbClr val="000000">
                    <a:alpha val="43137"/>
                  </a:srgbClr>
                </a:outerShdw>
              </a:effectLst>
            </a:rPr>
            <a:t>dụng</a:t>
          </a:r>
          <a:r>
            <a:rPr lang="en-US" sz="2100" b="1" u="none" kern="1200" dirty="0">
              <a:effectLst>
                <a:outerShdw blurRad="38100" dist="38100" dir="2700000" algn="tl">
                  <a:srgbClr val="000000">
                    <a:alpha val="43137"/>
                  </a:srgbClr>
                </a:outerShdw>
              </a:effectLst>
            </a:rPr>
            <a:t> </a:t>
          </a:r>
          <a:endParaRPr lang="vi-VN" sz="2100" b="1" u="none" kern="1200" dirty="0">
            <a:effectLst>
              <a:outerShdw blurRad="38100" dist="38100" dir="2700000" algn="tl">
                <a:srgbClr val="000000">
                  <a:alpha val="43137"/>
                </a:srgbClr>
              </a:outerShdw>
            </a:effectLst>
          </a:endParaRPr>
        </a:p>
        <a:p>
          <a:pPr marL="0" lvl="0" indent="0" algn="ctr" defTabSz="933450">
            <a:lnSpc>
              <a:spcPct val="90000"/>
            </a:lnSpc>
            <a:spcBef>
              <a:spcPct val="0"/>
            </a:spcBef>
            <a:spcAft>
              <a:spcPct val="35000"/>
            </a:spcAft>
            <a:buNone/>
          </a:pPr>
          <a:r>
            <a:rPr lang="en-US" sz="2100" b="1" u="none" kern="1200" dirty="0" err="1">
              <a:effectLst>
                <a:outerShdw blurRad="38100" dist="38100" dir="2700000" algn="tl">
                  <a:srgbClr val="000000">
                    <a:alpha val="43137"/>
                  </a:srgbClr>
                </a:outerShdw>
              </a:effectLst>
            </a:rPr>
            <a:t>lời</a:t>
          </a:r>
          <a:r>
            <a:rPr lang="en-US" sz="2100" b="1" u="none" kern="1200" dirty="0">
              <a:effectLst>
                <a:outerShdw blurRad="38100" dist="38100" dir="2700000" algn="tl">
                  <a:srgbClr val="000000">
                    <a:alpha val="43137"/>
                  </a:srgbClr>
                </a:outerShdw>
              </a:effectLst>
            </a:rPr>
            <a:t> </a:t>
          </a:r>
          <a:r>
            <a:rPr lang="en-US" sz="2100" b="1" u="none" kern="1200" dirty="0" err="1">
              <a:effectLst>
                <a:outerShdw blurRad="38100" dist="38100" dir="2700000" algn="tl">
                  <a:srgbClr val="000000">
                    <a:alpha val="43137"/>
                  </a:srgbClr>
                </a:outerShdw>
              </a:effectLst>
            </a:rPr>
            <a:t>nói</a:t>
          </a:r>
          <a:endParaRPr lang="en-US" sz="2100" b="1" u="none" kern="1200" dirty="0">
            <a:effectLst>
              <a:outerShdw blurRad="38100" dist="38100" dir="2700000" algn="tl">
                <a:srgbClr val="000000">
                  <a:alpha val="43137"/>
                </a:srgbClr>
              </a:outerShdw>
            </a:effectLst>
          </a:endParaRPr>
        </a:p>
      </dsp:txBody>
      <dsp:txXfrm>
        <a:off x="252896" y="3462962"/>
        <a:ext cx="1687195" cy="1624203"/>
      </dsp:txXfrm>
    </dsp:sp>
    <dsp:sp modelId="{9EA0ECE7-63BE-9245-B25D-91DCE2578B7D}">
      <dsp:nvSpPr>
        <dsp:cNvPr id="0" name=""/>
        <dsp:cNvSpPr/>
      </dsp:nvSpPr>
      <dsp:spPr>
        <a:xfrm>
          <a:off x="2189317" y="3223670"/>
          <a:ext cx="1788257" cy="172526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4266D-0611-DC44-B08B-2E15B598F410}">
      <dsp:nvSpPr>
        <dsp:cNvPr id="0" name=""/>
        <dsp:cNvSpPr/>
      </dsp:nvSpPr>
      <dsp:spPr>
        <a:xfrm>
          <a:off x="2388012" y="3412431"/>
          <a:ext cx="1788257" cy="172526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err="1">
              <a:effectLst>
                <a:outerShdw blurRad="38100" dist="38100" dir="2700000" algn="tl">
                  <a:srgbClr val="000000">
                    <a:alpha val="43137"/>
                  </a:srgbClr>
                </a:outerShdw>
              </a:effectLst>
            </a:rPr>
            <a:t>Phương</a:t>
          </a:r>
          <a:r>
            <a:rPr lang="en-US" sz="2100" b="1" kern="1200" dirty="0">
              <a:effectLst>
                <a:outerShdw blurRad="38100" dist="38100" dir="2700000" algn="tl">
                  <a:srgbClr val="000000">
                    <a:alpha val="43137"/>
                  </a:srgbClr>
                </a:outerShdw>
              </a:effectLst>
            </a:rPr>
            <a:t> </a:t>
          </a:r>
          <a:r>
            <a:rPr lang="en-US" sz="2100" b="1" kern="1200" dirty="0" err="1">
              <a:effectLst>
                <a:outerShdw blurRad="38100" dist="38100" dir="2700000" algn="tl">
                  <a:srgbClr val="000000">
                    <a:alpha val="43137"/>
                  </a:srgbClr>
                </a:outerShdw>
              </a:effectLst>
            </a:rPr>
            <a:t>pháp</a:t>
          </a:r>
          <a:r>
            <a:rPr lang="en-US" sz="2100" b="1" kern="1200" dirty="0">
              <a:effectLst>
                <a:outerShdw blurRad="38100" dist="38100" dir="2700000" algn="tl">
                  <a:srgbClr val="000000">
                    <a:alpha val="43137"/>
                  </a:srgbClr>
                </a:outerShdw>
              </a:effectLst>
            </a:rPr>
            <a:t> </a:t>
          </a:r>
          <a:endParaRPr lang="vi-VN" sz="2100" b="1" kern="1200" dirty="0">
            <a:effectLst>
              <a:outerShdw blurRad="38100" dist="38100" dir="2700000" algn="tl">
                <a:srgbClr val="000000">
                  <a:alpha val="43137"/>
                </a:srgbClr>
              </a:outerShdw>
            </a:effectLst>
          </a:endParaRPr>
        </a:p>
        <a:p>
          <a:pPr marL="0" lvl="0" indent="0" algn="ctr" defTabSz="933450">
            <a:lnSpc>
              <a:spcPct val="90000"/>
            </a:lnSpc>
            <a:spcBef>
              <a:spcPct val="0"/>
            </a:spcBef>
            <a:spcAft>
              <a:spcPct val="35000"/>
            </a:spcAft>
            <a:buNone/>
          </a:pPr>
          <a:r>
            <a:rPr lang="en-US" sz="2100" b="1" kern="1200" dirty="0" err="1">
              <a:effectLst>
                <a:outerShdw blurRad="38100" dist="38100" dir="2700000" algn="tl">
                  <a:srgbClr val="000000">
                    <a:alpha val="43137"/>
                  </a:srgbClr>
                </a:outerShdw>
              </a:effectLst>
            </a:rPr>
            <a:t>trực</a:t>
          </a:r>
          <a:r>
            <a:rPr lang="en-US" sz="2100" b="1" kern="1200" dirty="0">
              <a:effectLst>
                <a:outerShdw blurRad="38100" dist="38100" dir="2700000" algn="tl">
                  <a:srgbClr val="000000">
                    <a:alpha val="43137"/>
                  </a:srgbClr>
                </a:outerShdw>
              </a:effectLst>
            </a:rPr>
            <a:t> </a:t>
          </a:r>
          <a:r>
            <a:rPr lang="en-US" sz="2100" b="1" kern="1200" dirty="0" err="1">
              <a:effectLst>
                <a:outerShdw blurRad="38100" dist="38100" dir="2700000" algn="tl">
                  <a:srgbClr val="000000">
                    <a:alpha val="43137"/>
                  </a:srgbClr>
                </a:outerShdw>
              </a:effectLst>
            </a:rPr>
            <a:t>quan</a:t>
          </a:r>
          <a:endParaRPr lang="en-US" sz="2100" b="1" kern="1200" dirty="0">
            <a:effectLst>
              <a:outerShdw blurRad="38100" dist="38100" dir="2700000" algn="tl">
                <a:srgbClr val="000000">
                  <a:alpha val="43137"/>
                </a:srgbClr>
              </a:outerShdw>
            </a:effectLst>
          </a:endParaRPr>
        </a:p>
      </dsp:txBody>
      <dsp:txXfrm>
        <a:off x="2438543" y="3462962"/>
        <a:ext cx="1687195" cy="1624203"/>
      </dsp:txXfrm>
    </dsp:sp>
    <dsp:sp modelId="{1C54A99D-7264-1C42-B93F-E88D3F2E7792}">
      <dsp:nvSpPr>
        <dsp:cNvPr id="0" name=""/>
        <dsp:cNvSpPr/>
      </dsp:nvSpPr>
      <dsp:spPr>
        <a:xfrm>
          <a:off x="4374965" y="3223670"/>
          <a:ext cx="1788257" cy="172526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C4BB02-42AE-9445-B392-3F2965477D4D}">
      <dsp:nvSpPr>
        <dsp:cNvPr id="0" name=""/>
        <dsp:cNvSpPr/>
      </dsp:nvSpPr>
      <dsp:spPr>
        <a:xfrm>
          <a:off x="4573660" y="3412431"/>
          <a:ext cx="1788257" cy="172526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err="1">
              <a:effectLst>
                <a:outerShdw blurRad="38100" dist="38100" dir="2700000" algn="tl">
                  <a:srgbClr val="000000">
                    <a:alpha val="43137"/>
                  </a:srgbClr>
                </a:outerShdw>
              </a:effectLst>
            </a:rPr>
            <a:t>Phương</a:t>
          </a:r>
          <a:r>
            <a:rPr lang="en-US" sz="2100" b="1" kern="1200" dirty="0">
              <a:effectLst>
                <a:outerShdw blurRad="38100" dist="38100" dir="2700000" algn="tl">
                  <a:srgbClr val="000000">
                    <a:alpha val="43137"/>
                  </a:srgbClr>
                </a:outerShdw>
              </a:effectLst>
            </a:rPr>
            <a:t> </a:t>
          </a:r>
          <a:r>
            <a:rPr lang="en-US" sz="2100" b="1" kern="1200" dirty="0" err="1">
              <a:effectLst>
                <a:outerShdw blurRad="38100" dist="38100" dir="2700000" algn="tl">
                  <a:srgbClr val="000000">
                    <a:alpha val="43137"/>
                  </a:srgbClr>
                </a:outerShdw>
              </a:effectLst>
            </a:rPr>
            <a:t>pháp</a:t>
          </a:r>
          <a:r>
            <a:rPr lang="en-US" sz="2100" b="1" kern="1200" dirty="0">
              <a:effectLst>
                <a:outerShdw blurRad="38100" dist="38100" dir="2700000" algn="tl">
                  <a:srgbClr val="000000">
                    <a:alpha val="43137"/>
                  </a:srgbClr>
                </a:outerShdw>
              </a:effectLst>
            </a:rPr>
            <a:t> </a:t>
          </a:r>
          <a:endParaRPr lang="vi-VN" sz="2100" b="1" kern="1200" dirty="0">
            <a:effectLst>
              <a:outerShdw blurRad="38100" dist="38100" dir="2700000" algn="tl">
                <a:srgbClr val="000000">
                  <a:alpha val="43137"/>
                </a:srgbClr>
              </a:outerShdw>
            </a:effectLst>
          </a:endParaRPr>
        </a:p>
        <a:p>
          <a:pPr marL="0" lvl="0" indent="0" algn="ctr" defTabSz="933450">
            <a:lnSpc>
              <a:spcPct val="90000"/>
            </a:lnSpc>
            <a:spcBef>
              <a:spcPct val="0"/>
            </a:spcBef>
            <a:spcAft>
              <a:spcPct val="35000"/>
            </a:spcAft>
            <a:buNone/>
          </a:pPr>
          <a:r>
            <a:rPr lang="en-US" sz="2100" b="1" kern="1200" dirty="0" err="1">
              <a:effectLst>
                <a:outerShdw blurRad="38100" dist="38100" dir="2700000" algn="tl">
                  <a:srgbClr val="000000">
                    <a:alpha val="43137"/>
                  </a:srgbClr>
                </a:outerShdw>
              </a:effectLst>
            </a:rPr>
            <a:t>thực</a:t>
          </a:r>
          <a:r>
            <a:rPr lang="en-US" sz="2100" b="1" kern="1200" dirty="0">
              <a:effectLst>
                <a:outerShdw blurRad="38100" dist="38100" dir="2700000" algn="tl">
                  <a:srgbClr val="000000">
                    <a:alpha val="43137"/>
                  </a:srgbClr>
                </a:outerShdw>
              </a:effectLst>
            </a:rPr>
            <a:t> </a:t>
          </a:r>
          <a:r>
            <a:rPr lang="en-US" sz="2100" b="1" kern="1200" dirty="0" err="1">
              <a:effectLst>
                <a:outerShdw blurRad="38100" dist="38100" dir="2700000" algn="tl">
                  <a:srgbClr val="000000">
                    <a:alpha val="43137"/>
                  </a:srgbClr>
                </a:outerShdw>
              </a:effectLst>
            </a:rPr>
            <a:t>hành</a:t>
          </a:r>
          <a:endParaRPr lang="en-US" sz="2100" b="1" kern="1200" dirty="0">
            <a:effectLst>
              <a:outerShdw blurRad="38100" dist="38100" dir="2700000" algn="tl">
                <a:srgbClr val="000000">
                  <a:alpha val="43137"/>
                </a:srgbClr>
              </a:outerShdw>
            </a:effectLst>
          </a:endParaRPr>
        </a:p>
      </dsp:txBody>
      <dsp:txXfrm>
        <a:off x="4624191" y="3462962"/>
        <a:ext cx="1687195" cy="1624203"/>
      </dsp:txXfrm>
    </dsp:sp>
    <dsp:sp modelId="{2CE7CA32-4F49-224C-BD38-BE2C797B9C75}">
      <dsp:nvSpPr>
        <dsp:cNvPr id="0" name=""/>
        <dsp:cNvSpPr/>
      </dsp:nvSpPr>
      <dsp:spPr>
        <a:xfrm>
          <a:off x="6560612" y="3223670"/>
          <a:ext cx="1788257" cy="172526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CB8F80-F513-F242-9FC7-FED65E9CF1D4}">
      <dsp:nvSpPr>
        <dsp:cNvPr id="0" name=""/>
        <dsp:cNvSpPr/>
      </dsp:nvSpPr>
      <dsp:spPr>
        <a:xfrm>
          <a:off x="6759308" y="3412431"/>
          <a:ext cx="1788257" cy="172526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dirty="0" err="1">
              <a:effectLst>
                <a:outerShdw blurRad="38100" dist="38100" dir="2700000" algn="tl">
                  <a:srgbClr val="000000">
                    <a:alpha val="43137"/>
                  </a:srgbClr>
                </a:outerShdw>
              </a:effectLst>
            </a:rPr>
            <a:t>Phương</a:t>
          </a:r>
          <a:r>
            <a:rPr lang="en-US" sz="2100" b="1" i="0" kern="1200" dirty="0">
              <a:effectLst>
                <a:outerShdw blurRad="38100" dist="38100" dir="2700000" algn="tl">
                  <a:srgbClr val="000000">
                    <a:alpha val="43137"/>
                  </a:srgbClr>
                </a:outerShdw>
              </a:effectLst>
            </a:rPr>
            <a:t> </a:t>
          </a:r>
          <a:r>
            <a:rPr lang="en-US" sz="2100" b="1" i="0" kern="1200" dirty="0" err="1">
              <a:effectLst>
                <a:outerShdw blurRad="38100" dist="38100" dir="2700000" algn="tl">
                  <a:srgbClr val="000000">
                    <a:alpha val="43137"/>
                  </a:srgbClr>
                </a:outerShdw>
              </a:effectLst>
            </a:rPr>
            <a:t>pháp</a:t>
          </a:r>
          <a:r>
            <a:rPr lang="en-US" sz="2100" b="1" i="0" kern="1200" dirty="0">
              <a:effectLst>
                <a:outerShdw blurRad="38100" dist="38100" dir="2700000" algn="tl">
                  <a:srgbClr val="000000">
                    <a:alpha val="43137"/>
                  </a:srgbClr>
                </a:outerShdw>
              </a:effectLst>
            </a:rPr>
            <a:t> </a:t>
          </a:r>
          <a:endParaRPr lang="vi-VN" sz="2100" b="1" i="0" kern="1200" dirty="0">
            <a:effectLst>
              <a:outerShdw blurRad="38100" dist="38100" dir="2700000" algn="tl">
                <a:srgbClr val="000000">
                  <a:alpha val="43137"/>
                </a:srgbClr>
              </a:outerShdw>
            </a:effectLst>
          </a:endParaRPr>
        </a:p>
        <a:p>
          <a:pPr marL="0" lvl="0" indent="0" algn="ctr" defTabSz="933450">
            <a:lnSpc>
              <a:spcPct val="90000"/>
            </a:lnSpc>
            <a:spcBef>
              <a:spcPct val="0"/>
            </a:spcBef>
            <a:spcAft>
              <a:spcPct val="35000"/>
            </a:spcAft>
            <a:buNone/>
          </a:pPr>
          <a:r>
            <a:rPr lang="en-US" sz="2100" b="1" i="0" kern="1200" dirty="0" err="1">
              <a:effectLst>
                <a:outerShdw blurRad="38100" dist="38100" dir="2700000" algn="tl">
                  <a:srgbClr val="000000">
                    <a:alpha val="43137"/>
                  </a:srgbClr>
                </a:outerShdw>
              </a:effectLst>
            </a:rPr>
            <a:t>trò</a:t>
          </a:r>
          <a:r>
            <a:rPr lang="en-US" sz="2100" b="1" i="0" kern="1200" dirty="0">
              <a:effectLst>
                <a:outerShdw blurRad="38100" dist="38100" dir="2700000" algn="tl">
                  <a:srgbClr val="000000">
                    <a:alpha val="43137"/>
                  </a:srgbClr>
                </a:outerShdw>
              </a:effectLst>
            </a:rPr>
            <a:t> </a:t>
          </a:r>
          <a:r>
            <a:rPr lang="en-US" sz="2100" b="1" i="0" kern="1200" dirty="0" err="1">
              <a:effectLst>
                <a:outerShdw blurRad="38100" dist="38100" dir="2700000" algn="tl">
                  <a:srgbClr val="000000">
                    <a:alpha val="43137"/>
                  </a:srgbClr>
                </a:outerShdw>
              </a:effectLst>
            </a:rPr>
            <a:t>chơi</a:t>
          </a:r>
          <a:endParaRPr lang="en-US" sz="2100" b="1" i="0" kern="1200" dirty="0">
            <a:effectLst>
              <a:outerShdw blurRad="38100" dist="38100" dir="2700000" algn="tl">
                <a:srgbClr val="000000">
                  <a:alpha val="43137"/>
                </a:srgbClr>
              </a:outerShdw>
            </a:effectLst>
          </a:endParaRPr>
        </a:p>
      </dsp:txBody>
      <dsp:txXfrm>
        <a:off x="6809839" y="3462962"/>
        <a:ext cx="1687195" cy="1624203"/>
      </dsp:txXfrm>
    </dsp:sp>
    <dsp:sp modelId="{21511640-98BB-F449-9EB1-32366A65ED1D}">
      <dsp:nvSpPr>
        <dsp:cNvPr id="0" name=""/>
        <dsp:cNvSpPr/>
      </dsp:nvSpPr>
      <dsp:spPr>
        <a:xfrm>
          <a:off x="8746260" y="3223670"/>
          <a:ext cx="1788257" cy="172526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A9CE-1908-004B-B52E-BE066D0FFCF3}">
      <dsp:nvSpPr>
        <dsp:cNvPr id="0" name=""/>
        <dsp:cNvSpPr/>
      </dsp:nvSpPr>
      <dsp:spPr>
        <a:xfrm>
          <a:off x="8944955" y="3412431"/>
          <a:ext cx="1788257" cy="172526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en-US" sz="2100" b="1" kern="1200" dirty="0" err="1">
              <a:effectLst>
                <a:outerShdw blurRad="38100" dist="38100" dir="2700000" algn="tl">
                  <a:srgbClr val="000000">
                    <a:alpha val="43137"/>
                  </a:srgbClr>
                </a:outerShdw>
              </a:effectLst>
            </a:rPr>
            <a:t>Phương</a:t>
          </a:r>
          <a:r>
            <a:rPr lang="en-US" sz="2100" b="1" kern="1200" dirty="0">
              <a:effectLst>
                <a:outerShdw blurRad="38100" dist="38100" dir="2700000" algn="tl">
                  <a:srgbClr val="000000">
                    <a:alpha val="43137"/>
                  </a:srgbClr>
                </a:outerShdw>
              </a:effectLst>
            </a:rPr>
            <a:t> </a:t>
          </a:r>
          <a:r>
            <a:rPr lang="en-US" sz="2100" b="1" kern="1200" dirty="0" err="1">
              <a:effectLst>
                <a:outerShdw blurRad="38100" dist="38100" dir="2700000" algn="tl">
                  <a:srgbClr val="000000">
                    <a:alpha val="43137"/>
                  </a:srgbClr>
                </a:outerShdw>
              </a:effectLst>
            </a:rPr>
            <a:t>pháp</a:t>
          </a:r>
          <a:r>
            <a:rPr lang="en-US" sz="2100" b="1" kern="1200" dirty="0">
              <a:effectLst>
                <a:outerShdw blurRad="38100" dist="38100" dir="2700000" algn="tl">
                  <a:srgbClr val="000000">
                    <a:alpha val="43137"/>
                  </a:srgbClr>
                </a:outerShdw>
              </a:effectLst>
            </a:rPr>
            <a:t> </a:t>
          </a:r>
          <a:endParaRPr lang="vi-VN" sz="2100" b="1" kern="1200" dirty="0">
            <a:effectLst>
              <a:outerShdw blurRad="38100" dist="38100" dir="2700000" algn="tl">
                <a:srgbClr val="000000">
                  <a:alpha val="43137"/>
                </a:srgbClr>
              </a:outerShdw>
            </a:effectLst>
          </a:endParaRPr>
        </a:p>
        <a:p>
          <a:pPr marL="0" lvl="0" indent="0" algn="ctr" defTabSz="933450">
            <a:lnSpc>
              <a:spcPct val="100000"/>
            </a:lnSpc>
            <a:spcBef>
              <a:spcPct val="0"/>
            </a:spcBef>
            <a:spcAft>
              <a:spcPct val="35000"/>
            </a:spcAft>
            <a:buNone/>
          </a:pPr>
          <a:r>
            <a:rPr lang="en-US" sz="2100" b="1" kern="1200" dirty="0" err="1">
              <a:effectLst>
                <a:outerShdw blurRad="38100" dist="38100" dir="2700000" algn="tl">
                  <a:srgbClr val="000000">
                    <a:alpha val="43137"/>
                  </a:srgbClr>
                </a:outerShdw>
              </a:effectLst>
            </a:rPr>
            <a:t>thi</a:t>
          </a:r>
          <a:r>
            <a:rPr lang="en-US" sz="2100" b="1" kern="1200" dirty="0">
              <a:effectLst>
                <a:outerShdw blurRad="38100" dist="38100" dir="2700000" algn="tl">
                  <a:srgbClr val="000000">
                    <a:alpha val="43137"/>
                  </a:srgbClr>
                </a:outerShdw>
              </a:effectLst>
            </a:rPr>
            <a:t> </a:t>
          </a:r>
          <a:r>
            <a:rPr lang="en-US" sz="2100" b="1" kern="1200" dirty="0" err="1">
              <a:effectLst>
                <a:outerShdw blurRad="38100" dist="38100" dir="2700000" algn="tl">
                  <a:srgbClr val="000000">
                    <a:alpha val="43137"/>
                  </a:srgbClr>
                </a:outerShdw>
              </a:effectLst>
            </a:rPr>
            <a:t>đấu</a:t>
          </a:r>
          <a:endParaRPr lang="en-US" sz="2100" b="1" kern="1200" dirty="0">
            <a:effectLst>
              <a:outerShdw blurRad="38100" dist="38100" dir="2700000" algn="tl">
                <a:srgbClr val="000000">
                  <a:alpha val="43137"/>
                </a:srgbClr>
              </a:outerShdw>
            </a:effectLst>
          </a:endParaRPr>
        </a:p>
      </dsp:txBody>
      <dsp:txXfrm>
        <a:off x="8995486" y="3462962"/>
        <a:ext cx="1687195" cy="16242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A2A70-0D26-1748-A11F-BB55AC0FBC0A}">
      <dsp:nvSpPr>
        <dsp:cNvPr id="0" name=""/>
        <dsp:cNvSpPr/>
      </dsp:nvSpPr>
      <dsp:spPr>
        <a:xfrm>
          <a:off x="-5467166" y="-837101"/>
          <a:ext cx="6509675" cy="6509675"/>
        </a:xfrm>
        <a:prstGeom prst="blockArc">
          <a:avLst>
            <a:gd name="adj1" fmla="val 18900000"/>
            <a:gd name="adj2" fmla="val 2700000"/>
            <a:gd name="adj3" fmla="val 332"/>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B5207C-6914-5446-A716-1CBE0BAA4C3D}">
      <dsp:nvSpPr>
        <dsp:cNvPr id="0" name=""/>
        <dsp:cNvSpPr/>
      </dsp:nvSpPr>
      <dsp:spPr>
        <a:xfrm>
          <a:off x="576709" y="371751"/>
          <a:ext cx="6640071" cy="743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46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err="1">
              <a:effectLst>
                <a:outerShdw blurRad="38100" dist="38100" dir="2700000" algn="tl">
                  <a:srgbClr val="000000">
                    <a:alpha val="43137"/>
                  </a:srgbClr>
                </a:outerShdw>
              </a:effectLst>
            </a:rPr>
            <a:t>Hình</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thức</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tập</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luyện</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cá</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nhân</a:t>
          </a:r>
          <a:endParaRPr lang="en-US" sz="3200" b="1" kern="1200" dirty="0">
            <a:effectLst>
              <a:outerShdw blurRad="38100" dist="38100" dir="2700000" algn="tl">
                <a:srgbClr val="000000">
                  <a:alpha val="43137"/>
                </a:srgbClr>
              </a:outerShdw>
            </a:effectLst>
          </a:endParaRPr>
        </a:p>
      </dsp:txBody>
      <dsp:txXfrm>
        <a:off x="576709" y="371751"/>
        <a:ext cx="6640071" cy="743889"/>
      </dsp:txXfrm>
    </dsp:sp>
    <dsp:sp modelId="{4F29146E-5906-ED4B-97C9-EFF6CE64B399}">
      <dsp:nvSpPr>
        <dsp:cNvPr id="0" name=""/>
        <dsp:cNvSpPr/>
      </dsp:nvSpPr>
      <dsp:spPr>
        <a:xfrm>
          <a:off x="80836" y="278765"/>
          <a:ext cx="929861" cy="92986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914F8-CCDA-BB42-8F18-0C1868B0BF0C}">
      <dsp:nvSpPr>
        <dsp:cNvPr id="0" name=""/>
        <dsp:cNvSpPr/>
      </dsp:nvSpPr>
      <dsp:spPr>
        <a:xfrm>
          <a:off x="972255" y="1487778"/>
          <a:ext cx="6213582" cy="743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46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err="1">
              <a:effectLst>
                <a:outerShdw blurRad="38100" dist="38100" dir="2700000" algn="tl">
                  <a:srgbClr val="000000">
                    <a:alpha val="43137"/>
                  </a:srgbClr>
                </a:outerShdw>
              </a:effectLst>
            </a:rPr>
            <a:t>Hình</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thức</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tập</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luyện</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cặp</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đôi</a:t>
          </a:r>
          <a:endParaRPr lang="en-US" sz="3200" b="1" kern="1200" dirty="0">
            <a:effectLst>
              <a:outerShdw blurRad="38100" dist="38100" dir="2700000" algn="tl">
                <a:srgbClr val="000000">
                  <a:alpha val="43137"/>
                </a:srgbClr>
              </a:outerShdw>
            </a:effectLst>
          </a:endParaRPr>
        </a:p>
      </dsp:txBody>
      <dsp:txXfrm>
        <a:off x="972255" y="1487778"/>
        <a:ext cx="6213582" cy="743889"/>
      </dsp:txXfrm>
    </dsp:sp>
    <dsp:sp modelId="{978EF99C-B2F9-8C42-9548-617697824D6F}">
      <dsp:nvSpPr>
        <dsp:cNvPr id="0" name=""/>
        <dsp:cNvSpPr/>
      </dsp:nvSpPr>
      <dsp:spPr>
        <a:xfrm>
          <a:off x="507324" y="1394792"/>
          <a:ext cx="929861" cy="92986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D6D1D-A7A8-EA49-B898-2370E4A44519}">
      <dsp:nvSpPr>
        <dsp:cNvPr id="0" name=""/>
        <dsp:cNvSpPr/>
      </dsp:nvSpPr>
      <dsp:spPr>
        <a:xfrm>
          <a:off x="972255" y="2603805"/>
          <a:ext cx="6213582" cy="7438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46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err="1">
              <a:effectLst>
                <a:outerShdw blurRad="38100" dist="38100" dir="2700000" algn="tl">
                  <a:srgbClr val="000000">
                    <a:alpha val="43137"/>
                  </a:srgbClr>
                </a:outerShdw>
              </a:effectLst>
            </a:rPr>
            <a:t>Hình</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thức</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tập</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luyện</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phân</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nhóm</a:t>
          </a:r>
          <a:endParaRPr lang="en-US" sz="3200" b="1" kern="1200" dirty="0">
            <a:effectLst>
              <a:outerShdw blurRad="38100" dist="38100" dir="2700000" algn="tl">
                <a:srgbClr val="000000">
                  <a:alpha val="43137"/>
                </a:srgbClr>
              </a:outerShdw>
            </a:effectLst>
          </a:endParaRPr>
        </a:p>
      </dsp:txBody>
      <dsp:txXfrm>
        <a:off x="972255" y="2603805"/>
        <a:ext cx="6213582" cy="743889"/>
      </dsp:txXfrm>
    </dsp:sp>
    <dsp:sp modelId="{DB9EF738-C08B-FF44-8735-5BDBB0D85207}">
      <dsp:nvSpPr>
        <dsp:cNvPr id="0" name=""/>
        <dsp:cNvSpPr/>
      </dsp:nvSpPr>
      <dsp:spPr>
        <a:xfrm>
          <a:off x="507324" y="2510819"/>
          <a:ext cx="929861" cy="92986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C98B12-0012-E147-A7B7-5C008243E41A}">
      <dsp:nvSpPr>
        <dsp:cNvPr id="0" name=""/>
        <dsp:cNvSpPr/>
      </dsp:nvSpPr>
      <dsp:spPr>
        <a:xfrm>
          <a:off x="545766" y="3719832"/>
          <a:ext cx="6640071" cy="7438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46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err="1">
              <a:effectLst>
                <a:outerShdw blurRad="38100" dist="38100" dir="2700000" algn="tl">
                  <a:srgbClr val="000000">
                    <a:alpha val="43137"/>
                  </a:srgbClr>
                </a:outerShdw>
              </a:effectLst>
            </a:rPr>
            <a:t>Hình</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thức</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tập</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luyện</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đồng</a:t>
          </a:r>
          <a:r>
            <a:rPr lang="en-US" sz="3200" b="1" kern="1200" dirty="0">
              <a:effectLst>
                <a:outerShdw blurRad="38100" dist="38100" dir="2700000" algn="tl">
                  <a:srgbClr val="000000">
                    <a:alpha val="43137"/>
                  </a:srgbClr>
                </a:outerShdw>
              </a:effectLst>
            </a:rPr>
            <a:t> </a:t>
          </a:r>
          <a:r>
            <a:rPr lang="en-US" sz="3200" b="1" kern="1200" dirty="0" err="1">
              <a:effectLst>
                <a:outerShdw blurRad="38100" dist="38100" dir="2700000" algn="tl">
                  <a:srgbClr val="000000">
                    <a:alpha val="43137"/>
                  </a:srgbClr>
                </a:outerShdw>
              </a:effectLst>
            </a:rPr>
            <a:t>loạt</a:t>
          </a:r>
          <a:endParaRPr lang="en-US" sz="3200" b="1" kern="1200" dirty="0">
            <a:effectLst>
              <a:outerShdw blurRad="38100" dist="38100" dir="2700000" algn="tl">
                <a:srgbClr val="000000">
                  <a:alpha val="43137"/>
                </a:srgbClr>
              </a:outerShdw>
            </a:effectLst>
          </a:endParaRPr>
        </a:p>
      </dsp:txBody>
      <dsp:txXfrm>
        <a:off x="545766" y="3719832"/>
        <a:ext cx="6640071" cy="743889"/>
      </dsp:txXfrm>
    </dsp:sp>
    <dsp:sp modelId="{C8DB1FF3-5345-F143-9322-88E1C34E4CCE}">
      <dsp:nvSpPr>
        <dsp:cNvPr id="0" name=""/>
        <dsp:cNvSpPr/>
      </dsp:nvSpPr>
      <dsp:spPr>
        <a:xfrm>
          <a:off x="80836" y="3626846"/>
          <a:ext cx="929861" cy="929861"/>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B225D-6D02-43B9-9C8D-959DE60DA9CD}"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EF0B0-1364-42AD-B6B7-9467263CB03C}" type="slidenum">
              <a:rPr lang="en-US" smtClean="0"/>
              <a:t>‹#›</a:t>
            </a:fld>
            <a:endParaRPr lang="en-US"/>
          </a:p>
        </p:txBody>
      </p:sp>
    </p:spTree>
    <p:extLst>
      <p:ext uri="{BB962C8B-B14F-4D97-AF65-F5344CB8AC3E}">
        <p14:creationId xmlns:p14="http://schemas.microsoft.com/office/powerpoint/2010/main" val="192599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3</a:t>
            </a:fld>
            <a:endParaRPr lang="en-US"/>
          </a:p>
        </p:txBody>
      </p:sp>
    </p:spTree>
    <p:extLst>
      <p:ext uri="{BB962C8B-B14F-4D97-AF65-F5344CB8AC3E}">
        <p14:creationId xmlns:p14="http://schemas.microsoft.com/office/powerpoint/2010/main" val="395685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err="1"/>
              <a:t>Tài</a:t>
            </a:r>
            <a:r>
              <a:rPr lang="en-US" sz="1800" dirty="0"/>
              <a:t> lieu </a:t>
            </a:r>
            <a:r>
              <a:rPr lang="en-US" sz="1800" dirty="0" err="1"/>
              <a:t>tập</a:t>
            </a:r>
            <a:r>
              <a:rPr lang="en-US" sz="1800" dirty="0"/>
              <a:t> </a:t>
            </a:r>
            <a:r>
              <a:rPr lang="en-US" sz="1800" dirty="0" err="1"/>
              <a:t>huấn</a:t>
            </a:r>
            <a:r>
              <a:rPr lang="en-US" sz="1800" dirty="0"/>
              <a:t> GDTC 2 – Trang 31</a:t>
            </a:r>
          </a:p>
        </p:txBody>
      </p:sp>
      <p:sp>
        <p:nvSpPr>
          <p:cNvPr id="4" name="Slide Number Placeholder 3"/>
          <p:cNvSpPr>
            <a:spLocks noGrp="1"/>
          </p:cNvSpPr>
          <p:nvPr>
            <p:ph type="sldNum" sz="quarter" idx="5"/>
          </p:nvPr>
        </p:nvSpPr>
        <p:spPr/>
        <p:txBody>
          <a:bodyPr/>
          <a:lstStyle/>
          <a:p>
            <a:fld id="{4FC1ACE6-7DBA-4AF4-94A8-07B29CF16651}" type="slidenum">
              <a:rPr lang="en-US" smtClean="0"/>
              <a:t>16</a:t>
            </a:fld>
            <a:endParaRPr lang="en-US"/>
          </a:p>
        </p:txBody>
      </p:sp>
    </p:spTree>
    <p:extLst>
      <p:ext uri="{BB962C8B-B14F-4D97-AF65-F5344CB8AC3E}">
        <p14:creationId xmlns:p14="http://schemas.microsoft.com/office/powerpoint/2010/main" val="83579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err="1"/>
              <a:t>Tài</a:t>
            </a:r>
            <a:r>
              <a:rPr lang="en-US" sz="1800" dirty="0"/>
              <a:t> lieu </a:t>
            </a:r>
            <a:r>
              <a:rPr lang="en-US" sz="1800" dirty="0" err="1"/>
              <a:t>tập</a:t>
            </a:r>
            <a:r>
              <a:rPr lang="en-US" sz="1800" dirty="0"/>
              <a:t> </a:t>
            </a:r>
            <a:r>
              <a:rPr lang="en-US" sz="1800" dirty="0" err="1"/>
              <a:t>huấn</a:t>
            </a:r>
            <a:r>
              <a:rPr lang="en-US" sz="1800" dirty="0"/>
              <a:t> GDTC 2 – Trang 31</a:t>
            </a:r>
          </a:p>
        </p:txBody>
      </p:sp>
      <p:sp>
        <p:nvSpPr>
          <p:cNvPr id="4" name="Slide Number Placeholder 3"/>
          <p:cNvSpPr>
            <a:spLocks noGrp="1"/>
          </p:cNvSpPr>
          <p:nvPr>
            <p:ph type="sldNum" sz="quarter" idx="5"/>
          </p:nvPr>
        </p:nvSpPr>
        <p:spPr/>
        <p:txBody>
          <a:bodyPr/>
          <a:lstStyle/>
          <a:p>
            <a:fld id="{4FC1ACE6-7DBA-4AF4-94A8-07B29CF16651}" type="slidenum">
              <a:rPr lang="en-US" smtClean="0"/>
              <a:t>17</a:t>
            </a:fld>
            <a:endParaRPr lang="en-US"/>
          </a:p>
        </p:txBody>
      </p:sp>
    </p:spTree>
    <p:extLst>
      <p:ext uri="{BB962C8B-B14F-4D97-AF65-F5344CB8AC3E}">
        <p14:creationId xmlns:p14="http://schemas.microsoft.com/office/powerpoint/2010/main" val="3583015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err="1"/>
              <a:t>Tài</a:t>
            </a:r>
            <a:r>
              <a:rPr lang="en-US" sz="1800" dirty="0"/>
              <a:t> lieu </a:t>
            </a:r>
            <a:r>
              <a:rPr lang="en-US" sz="1800" dirty="0" err="1"/>
              <a:t>tập</a:t>
            </a:r>
            <a:r>
              <a:rPr lang="en-US" sz="1800" dirty="0"/>
              <a:t> </a:t>
            </a:r>
            <a:r>
              <a:rPr lang="en-US" sz="1800" dirty="0" err="1"/>
              <a:t>huấn</a:t>
            </a:r>
            <a:r>
              <a:rPr lang="en-US" sz="1800" dirty="0"/>
              <a:t> GDTC 2 – Trang 31</a:t>
            </a:r>
          </a:p>
        </p:txBody>
      </p:sp>
      <p:sp>
        <p:nvSpPr>
          <p:cNvPr id="4" name="Slide Number Placeholder 3"/>
          <p:cNvSpPr>
            <a:spLocks noGrp="1"/>
          </p:cNvSpPr>
          <p:nvPr>
            <p:ph type="sldNum" sz="quarter" idx="5"/>
          </p:nvPr>
        </p:nvSpPr>
        <p:spPr/>
        <p:txBody>
          <a:bodyPr/>
          <a:lstStyle/>
          <a:p>
            <a:fld id="{4FC1ACE6-7DBA-4AF4-94A8-07B29CF16651}" type="slidenum">
              <a:rPr lang="en-US" smtClean="0"/>
              <a:t>18</a:t>
            </a:fld>
            <a:endParaRPr lang="en-US"/>
          </a:p>
        </p:txBody>
      </p:sp>
    </p:spTree>
    <p:extLst>
      <p:ext uri="{BB962C8B-B14F-4D97-AF65-F5344CB8AC3E}">
        <p14:creationId xmlns:p14="http://schemas.microsoft.com/office/powerpoint/2010/main" val="356899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4</a:t>
            </a:fld>
            <a:endParaRPr lang="en-US"/>
          </a:p>
        </p:txBody>
      </p:sp>
    </p:spTree>
    <p:extLst>
      <p:ext uri="{BB962C8B-B14F-4D97-AF65-F5344CB8AC3E}">
        <p14:creationId xmlns:p14="http://schemas.microsoft.com/office/powerpoint/2010/main" val="2785848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6</a:t>
            </a:fld>
            <a:endParaRPr lang="en-US"/>
          </a:p>
        </p:txBody>
      </p:sp>
    </p:spTree>
    <p:extLst>
      <p:ext uri="{BB962C8B-B14F-4D97-AF65-F5344CB8AC3E}">
        <p14:creationId xmlns:p14="http://schemas.microsoft.com/office/powerpoint/2010/main" val="227757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7</a:t>
            </a:fld>
            <a:endParaRPr lang="en-US"/>
          </a:p>
        </p:txBody>
      </p:sp>
    </p:spTree>
    <p:extLst>
      <p:ext uri="{BB962C8B-B14F-4D97-AF65-F5344CB8AC3E}">
        <p14:creationId xmlns:p14="http://schemas.microsoft.com/office/powerpoint/2010/main" val="83635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8</a:t>
            </a:fld>
            <a:endParaRPr lang="en-US"/>
          </a:p>
        </p:txBody>
      </p:sp>
    </p:spTree>
    <p:extLst>
      <p:ext uri="{BB962C8B-B14F-4D97-AF65-F5344CB8AC3E}">
        <p14:creationId xmlns:p14="http://schemas.microsoft.com/office/powerpoint/2010/main" val="4042726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9</a:t>
            </a:fld>
            <a:endParaRPr lang="en-US"/>
          </a:p>
        </p:txBody>
      </p:sp>
    </p:spTree>
    <p:extLst>
      <p:ext uri="{BB962C8B-B14F-4D97-AF65-F5344CB8AC3E}">
        <p14:creationId xmlns:p14="http://schemas.microsoft.com/office/powerpoint/2010/main" val="377025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10</a:t>
            </a:fld>
            <a:endParaRPr lang="en-US"/>
          </a:p>
        </p:txBody>
      </p:sp>
    </p:spTree>
    <p:extLst>
      <p:ext uri="{BB962C8B-B14F-4D97-AF65-F5344CB8AC3E}">
        <p14:creationId xmlns:p14="http://schemas.microsoft.com/office/powerpoint/2010/main" val="340662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chủ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tòi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lập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chủ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13</a:t>
            </a:fld>
            <a:endParaRPr lang="en-US"/>
          </a:p>
        </p:txBody>
      </p:sp>
    </p:spTree>
    <p:extLst>
      <p:ext uri="{BB962C8B-B14F-4D97-AF65-F5344CB8AC3E}">
        <p14:creationId xmlns:p14="http://schemas.microsoft.com/office/powerpoint/2010/main" val="183626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err="1"/>
              <a:t>Tài</a:t>
            </a:r>
            <a:r>
              <a:rPr lang="en-US" sz="1800" dirty="0"/>
              <a:t> lieu </a:t>
            </a:r>
            <a:r>
              <a:rPr lang="en-US" sz="1800" dirty="0" err="1"/>
              <a:t>tập</a:t>
            </a:r>
            <a:r>
              <a:rPr lang="en-US" sz="1800" dirty="0"/>
              <a:t> </a:t>
            </a:r>
            <a:r>
              <a:rPr lang="en-US" sz="1800" dirty="0" err="1"/>
              <a:t>huấn</a:t>
            </a:r>
            <a:r>
              <a:rPr lang="en-US" sz="1800" dirty="0"/>
              <a:t> GDTC 2 – Trang 31</a:t>
            </a:r>
          </a:p>
        </p:txBody>
      </p:sp>
      <p:sp>
        <p:nvSpPr>
          <p:cNvPr id="4" name="Slide Number Placeholder 3"/>
          <p:cNvSpPr>
            <a:spLocks noGrp="1"/>
          </p:cNvSpPr>
          <p:nvPr>
            <p:ph type="sldNum" sz="quarter" idx="5"/>
          </p:nvPr>
        </p:nvSpPr>
        <p:spPr/>
        <p:txBody>
          <a:bodyPr/>
          <a:lstStyle/>
          <a:p>
            <a:fld id="{4FC1ACE6-7DBA-4AF4-94A8-07B29CF16651}" type="slidenum">
              <a:rPr lang="en-US" smtClean="0"/>
              <a:t>15</a:t>
            </a:fld>
            <a:endParaRPr lang="en-US"/>
          </a:p>
        </p:txBody>
      </p:sp>
    </p:spTree>
    <p:extLst>
      <p:ext uri="{BB962C8B-B14F-4D97-AF65-F5344CB8AC3E}">
        <p14:creationId xmlns:p14="http://schemas.microsoft.com/office/powerpoint/2010/main" val="1824683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9EDFCA-E461-4CAD-B757-27D6FF8E4E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70"/>
            <a:ext cx="12192000" cy="6855230"/>
          </a:xfrm>
          <a:prstGeom prst="rect">
            <a:avLst/>
          </a:prstGeom>
        </p:spPr>
      </p:pic>
      <p:sp>
        <p:nvSpPr>
          <p:cNvPr id="2" name="Title 1">
            <a:extLst>
              <a:ext uri="{FF2B5EF4-FFF2-40B4-BE49-F238E27FC236}">
                <a16:creationId xmlns:a16="http://schemas.microsoft.com/office/drawing/2014/main" id="{1FE05446-B278-45F3-A228-828BF6C83AD1}"/>
              </a:ext>
            </a:extLst>
          </p:cNvPr>
          <p:cNvSpPr>
            <a:spLocks noGrp="1"/>
          </p:cNvSpPr>
          <p:nvPr>
            <p:ph type="ctrTitle"/>
          </p:nvPr>
        </p:nvSpPr>
        <p:spPr>
          <a:xfrm>
            <a:off x="1524000" y="1894114"/>
            <a:ext cx="9144000" cy="1785666"/>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824AD254-0465-42DE-82F7-418D8C0EE727}"/>
              </a:ext>
            </a:extLst>
          </p:cNvPr>
          <p:cNvSpPr>
            <a:spLocks noGrp="1"/>
          </p:cNvSpPr>
          <p:nvPr>
            <p:ph type="subTitle" idx="1"/>
          </p:nvPr>
        </p:nvSpPr>
        <p:spPr>
          <a:xfrm>
            <a:off x="1524000" y="3771855"/>
            <a:ext cx="9144000" cy="1309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092730A5-07BA-4154-A050-A64D2A3A9EF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66734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3" y="6356352"/>
            <a:ext cx="2992975"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8/14/2024</a:t>
            </a:fld>
            <a:endParaRPr lang="en-US"/>
          </a:p>
        </p:txBody>
      </p:sp>
      <p:sp>
        <p:nvSpPr>
          <p:cNvPr id="8" name="Slide Number Placeholder 5"/>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lvl1pPr algn="r">
              <a:defRPr sz="18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pic>
        <p:nvPicPr>
          <p:cNvPr id="2" name="Picture 1">
            <a:extLst>
              <a:ext uri="{FF2B5EF4-FFF2-40B4-BE49-F238E27FC236}">
                <a16:creationId xmlns:a16="http://schemas.microsoft.com/office/drawing/2014/main" id="{D5591B35-BF08-1732-AD41-ECD628F9D3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7" y="254369"/>
            <a:ext cx="796303" cy="646372"/>
          </a:xfrm>
          <a:prstGeom prst="rect">
            <a:avLst/>
          </a:prstGeom>
        </p:spPr>
      </p:pic>
    </p:spTree>
    <p:extLst>
      <p:ext uri="{BB962C8B-B14F-4D97-AF65-F5344CB8AC3E}">
        <p14:creationId xmlns:p14="http://schemas.microsoft.com/office/powerpoint/2010/main" val="247854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33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5" y="2312503"/>
            <a:ext cx="11471049" cy="3094381"/>
          </a:xfrm>
        </p:spPr>
        <p:txBody>
          <a:bodyPr anchor="t">
            <a:normAutofit/>
          </a:bodyPr>
          <a:lstStyle>
            <a:lvl1pPr>
              <a:defRPr sz="4400" b="1" cap="all" baseline="0">
                <a:solidFill>
                  <a:srgbClr val="21538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90185" y="1654105"/>
            <a:ext cx="11471049" cy="638519"/>
          </a:xfrm>
        </p:spPr>
        <p:txBody>
          <a:bodyPr anchor="ctr">
            <a:normAutofit/>
          </a:bodyPr>
          <a:lstStyle>
            <a:lvl1pPr marL="0" indent="0">
              <a:buNone/>
              <a:defRPr sz="2000" b="1" i="1" cap="all" baseline="0">
                <a:solidFill>
                  <a:schemeClr val="tx1">
                    <a:tint val="75000"/>
                  </a:schemeClr>
                </a:solidFill>
                <a:latin typeface="Arial" panose="020B0604020202020204" pitchFamily="34" charset="0"/>
                <a:ea typeface="Tahom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B40D6F2-2912-4CAC-ADE2-FD9E875697CE}" type="datetime1">
              <a:rPr lang="en-US" smtClean="0">
                <a:solidFill>
                  <a:prstClr val="white"/>
                </a:solidFill>
              </a:rPr>
              <a:pPr>
                <a:defRPr/>
              </a:pPr>
              <a:t>8/14/2024</a:t>
            </a:fld>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4A3404E-108D-4C83-932E-0A353F71BD4D}" type="slidenum">
              <a:rPr lang="en-US" smtClean="0">
                <a:solidFill>
                  <a:prstClr val="white"/>
                </a:solidFill>
              </a:rPr>
              <a:pPr>
                <a:defRPr/>
              </a:pPr>
              <a:t>‹#›</a:t>
            </a:fld>
            <a:endParaRPr lang="en-US">
              <a:solidFill>
                <a:prstClr val="white"/>
              </a:solidFill>
            </a:endParaRPr>
          </a:p>
        </p:txBody>
      </p:sp>
      <p:pic>
        <p:nvPicPr>
          <p:cNvPr id="5" name="Picture 4">
            <a:extLst>
              <a:ext uri="{FF2B5EF4-FFF2-40B4-BE49-F238E27FC236}">
                <a16:creationId xmlns:a16="http://schemas.microsoft.com/office/drawing/2014/main" id="{FA1EC1C8-B204-9C71-78F0-C27EA71B50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052" y="380186"/>
            <a:ext cx="1409905" cy="1144442"/>
          </a:xfrm>
          <a:prstGeom prst="rect">
            <a:avLst/>
          </a:prstGeom>
        </p:spPr>
      </p:pic>
    </p:spTree>
    <p:extLst>
      <p:ext uri="{BB962C8B-B14F-4D97-AF65-F5344CB8AC3E}">
        <p14:creationId xmlns:p14="http://schemas.microsoft.com/office/powerpoint/2010/main" val="193950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6" y="934278"/>
            <a:ext cx="11473071" cy="756410"/>
          </a:xfrm>
          <a:prstGeom prst="rect">
            <a:avLst/>
          </a:prstGeom>
        </p:spPr>
        <p:txBody>
          <a:bodyPr vert="horz" lIns="91440" tIns="45720" rIns="91440" bIns="45720" rtlCol="0" anchor="ctr">
            <a:normAutofit/>
          </a:bodyPr>
          <a:lstStyle>
            <a:lvl1pPr>
              <a:defRPr sz="2400" b="1" cap="all" baseline="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p:cNvSpPr>
            <a:spLocks noGrp="1"/>
          </p:cNvSpPr>
          <p:nvPr>
            <p:ph idx="1"/>
          </p:nvPr>
        </p:nvSpPr>
        <p:spPr>
          <a:xfrm>
            <a:off x="473766" y="1825625"/>
            <a:ext cx="11473071" cy="4351338"/>
          </a:xfrm>
          <a:prstGeom prst="rect">
            <a:avLst/>
          </a:prstGeom>
        </p:spPr>
        <p:txBody>
          <a:bodyPr vert="horz" lIns="91440" tIns="45720" rIns="91440" bIns="45720" rtlCol="0">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3" y="6356352"/>
            <a:ext cx="2992975"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pPr>
              <a:defRPr/>
            </a:pPr>
            <a:fld id="{029B6D15-5ECA-428F-B7D0-A8FAF5B3A2DC}" type="datetime1">
              <a:rPr lang="en-US" smtClean="0">
                <a:solidFill>
                  <a:prstClr val="white"/>
                </a:solidFill>
              </a:rPr>
              <a:pPr>
                <a:defRPr/>
              </a:pPr>
              <a:t>8/14/2024</a:t>
            </a:fld>
            <a:endParaRPr lang="en-US">
              <a:solidFill>
                <a:prstClr val="white"/>
              </a:solidFill>
            </a:endParaRPr>
          </a:p>
        </p:txBody>
      </p:sp>
      <p:sp>
        <p:nvSpPr>
          <p:cNvPr id="8" name="Slide Number Placeholder 5"/>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lvl1pPr algn="r">
              <a:defRPr sz="1800" b="0">
                <a:solidFill>
                  <a:schemeClr val="bg1"/>
                </a:solidFill>
                <a:latin typeface="Myriad Pro" panose="020B0503030403020204" pitchFamily="34" charset="0"/>
              </a:defRPr>
            </a:lvl1pPr>
          </a:lstStyle>
          <a:p>
            <a:pPr>
              <a:defRPr/>
            </a:pPr>
            <a:fld id="{74A3404E-108D-4C83-932E-0A353F71BD4D}" type="slidenum">
              <a:rPr lang="en-US" smtClean="0">
                <a:solidFill>
                  <a:prstClr val="white"/>
                </a:solidFill>
              </a:rPr>
              <a:pPr>
                <a:defRPr/>
              </a:pPr>
              <a:t>‹#›</a:t>
            </a:fld>
            <a:endParaRPr lang="en-US">
              <a:solidFill>
                <a:prstClr val="white"/>
              </a:solidFill>
            </a:endParaRPr>
          </a:p>
        </p:txBody>
      </p:sp>
      <p:pic>
        <p:nvPicPr>
          <p:cNvPr id="2" name="Picture 1">
            <a:extLst>
              <a:ext uri="{FF2B5EF4-FFF2-40B4-BE49-F238E27FC236}">
                <a16:creationId xmlns:a16="http://schemas.microsoft.com/office/drawing/2014/main" id="{9BFBC2FC-F8C3-BD8A-6966-1FFAB88453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7" y="254369"/>
            <a:ext cx="796303" cy="646372"/>
          </a:xfrm>
          <a:prstGeom prst="rect">
            <a:avLst/>
          </a:prstGeom>
        </p:spPr>
      </p:pic>
    </p:spTree>
    <p:extLst>
      <p:ext uri="{BB962C8B-B14F-4D97-AF65-F5344CB8AC3E}">
        <p14:creationId xmlns:p14="http://schemas.microsoft.com/office/powerpoint/2010/main" val="34548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1046921" y="3125100"/>
            <a:ext cx="5446643" cy="2467319"/>
          </a:xfrm>
        </p:spPr>
        <p:txBody>
          <a:bodyPr>
            <a:normAutofit/>
          </a:bodyPr>
          <a:lstStyle>
            <a:lvl1pPr marL="0" indent="0">
              <a:buNone/>
              <a:defRPr sz="24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2259C2A7-72C3-40CF-9DA7-E00E129A655D}" type="datetime1">
              <a:rPr lang="en-US" smtClean="0">
                <a:solidFill>
                  <a:prstClr val="white"/>
                </a:solidFill>
              </a:rPr>
              <a:pPr>
                <a:defRPr/>
              </a:pPr>
              <a:t>8/14/2024</a:t>
            </a:fld>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4A3404E-108D-4C83-932E-0A353F71BD4D}" type="slidenum">
              <a:rPr lang="en-US" smtClean="0">
                <a:solidFill>
                  <a:prstClr val="white"/>
                </a:solidFill>
              </a:rPr>
              <a:pPr>
                <a:defRPr/>
              </a:pPr>
              <a:t>‹#›</a:t>
            </a:fld>
            <a:endParaRPr lang="en-US">
              <a:solidFill>
                <a:prstClr val="white"/>
              </a:solidFill>
            </a:endParaRPr>
          </a:p>
        </p:txBody>
      </p:sp>
      <p:pic>
        <p:nvPicPr>
          <p:cNvPr id="5" name="Picture 4">
            <a:extLst>
              <a:ext uri="{FF2B5EF4-FFF2-40B4-BE49-F238E27FC236}">
                <a16:creationId xmlns:a16="http://schemas.microsoft.com/office/drawing/2014/main" id="{132FF86F-3CE3-2ABA-3910-41E7B2425E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052" y="380186"/>
            <a:ext cx="1409905" cy="1144442"/>
          </a:xfrm>
          <a:prstGeom prst="rect">
            <a:avLst/>
          </a:prstGeom>
        </p:spPr>
      </p:pic>
    </p:spTree>
    <p:extLst>
      <p:ext uri="{BB962C8B-B14F-4D97-AF65-F5344CB8AC3E}">
        <p14:creationId xmlns:p14="http://schemas.microsoft.com/office/powerpoint/2010/main" val="122787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5" name="Date Placeholder 4"/>
          <p:cNvSpPr>
            <a:spLocks noGrp="1"/>
          </p:cNvSpPr>
          <p:nvPr>
            <p:ph type="dt" sz="half" idx="10"/>
          </p:nvPr>
        </p:nvSpPr>
        <p:spPr/>
        <p:txBody>
          <a:bodyPr/>
          <a:lstStyle/>
          <a:p>
            <a:pPr>
              <a:defRPr/>
            </a:pPr>
            <a:fld id="{BB66B729-6944-4BC0-934C-23CD2DCCCB7C}" type="datetime1">
              <a:rPr lang="en-US" smtClean="0">
                <a:solidFill>
                  <a:prstClr val="white"/>
                </a:solidFill>
              </a:rPr>
              <a:pPr>
                <a:defRPr/>
              </a:pPr>
              <a:t>8/14/2024</a:t>
            </a:fld>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74A3404E-108D-4C83-932E-0A353F71BD4D}" type="slidenum">
              <a:rPr lang="en-US" smtClean="0">
                <a:solidFill>
                  <a:prstClr val="white"/>
                </a:solidFill>
              </a:rPr>
              <a:pPr>
                <a:defRPr/>
              </a:pPr>
              <a:t>‹#›</a:t>
            </a:fld>
            <a:endParaRPr lang="en-US">
              <a:solidFill>
                <a:prstClr val="white"/>
              </a:solidFill>
            </a:endParaRPr>
          </a:p>
        </p:txBody>
      </p:sp>
      <p:pic>
        <p:nvPicPr>
          <p:cNvPr id="3" name="Picture 2">
            <a:extLst>
              <a:ext uri="{FF2B5EF4-FFF2-40B4-BE49-F238E27FC236}">
                <a16:creationId xmlns:a16="http://schemas.microsoft.com/office/drawing/2014/main" id="{DBED9FE0-EF79-511E-5487-0B6C4254A8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7" y="254369"/>
            <a:ext cx="796303" cy="646372"/>
          </a:xfrm>
          <a:prstGeom prst="rect">
            <a:avLst/>
          </a:prstGeom>
        </p:spPr>
      </p:pic>
    </p:spTree>
    <p:extLst>
      <p:ext uri="{BB962C8B-B14F-4D97-AF65-F5344CB8AC3E}">
        <p14:creationId xmlns:p14="http://schemas.microsoft.com/office/powerpoint/2010/main" val="35396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3" y="6356352"/>
            <a:ext cx="2992975"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pPr>
              <a:defRPr/>
            </a:pPr>
            <a:fld id="{779C4323-E1AD-4834-8B83-7D48C0574BE9}" type="datetime1">
              <a:rPr lang="en-US" smtClean="0">
                <a:solidFill>
                  <a:prstClr val="white"/>
                </a:solidFill>
              </a:rPr>
              <a:pPr>
                <a:defRPr/>
              </a:pPr>
              <a:t>8/14/2024</a:t>
            </a:fld>
            <a:endParaRPr lang="en-US">
              <a:solidFill>
                <a:prstClr val="white"/>
              </a:solidFill>
            </a:endParaRPr>
          </a:p>
        </p:txBody>
      </p:sp>
      <p:sp>
        <p:nvSpPr>
          <p:cNvPr id="8" name="Slide Number Placeholder 5"/>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lvl1pPr algn="r">
              <a:defRPr sz="1800" b="1">
                <a:solidFill>
                  <a:schemeClr val="bg1"/>
                </a:solidFill>
                <a:latin typeface="Myriad Pro" panose="020B0503030403020204" pitchFamily="34" charset="0"/>
              </a:defRPr>
            </a:lvl1pPr>
          </a:lstStyle>
          <a:p>
            <a:pPr>
              <a:defRPr/>
            </a:pPr>
            <a:fld id="{74A3404E-108D-4C83-932E-0A353F71BD4D}" type="slidenum">
              <a:rPr lang="en-US" smtClean="0">
                <a:solidFill>
                  <a:prstClr val="white"/>
                </a:solidFill>
              </a:rPr>
              <a:pPr>
                <a:defRPr/>
              </a:pPr>
              <a:t>‹#›</a:t>
            </a:fld>
            <a:endParaRPr lang="en-US">
              <a:solidFill>
                <a:prstClr val="white"/>
              </a:solidFill>
            </a:endParaRPr>
          </a:p>
        </p:txBody>
      </p:sp>
      <p:pic>
        <p:nvPicPr>
          <p:cNvPr id="2" name="Picture 1">
            <a:extLst>
              <a:ext uri="{FF2B5EF4-FFF2-40B4-BE49-F238E27FC236}">
                <a16:creationId xmlns:a16="http://schemas.microsoft.com/office/drawing/2014/main" id="{D5591B35-BF08-1732-AD41-ECD628F9D3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7" y="254369"/>
            <a:ext cx="796303" cy="646372"/>
          </a:xfrm>
          <a:prstGeom prst="rect">
            <a:avLst/>
          </a:prstGeom>
        </p:spPr>
      </p:pic>
    </p:spTree>
    <p:extLst>
      <p:ext uri="{BB962C8B-B14F-4D97-AF65-F5344CB8AC3E}">
        <p14:creationId xmlns:p14="http://schemas.microsoft.com/office/powerpoint/2010/main" val="13042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C03D9A4F-F26D-4BAB-9553-FAC538EAC411}" type="datetime1">
              <a:rPr lang="en-US" smtClean="0">
                <a:solidFill>
                  <a:prstClr val="white"/>
                </a:solidFill>
              </a:rPr>
              <a:pPr>
                <a:defRPr/>
              </a:pPr>
              <a:t>8/14/2024</a:t>
            </a:fld>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4A3404E-108D-4C83-932E-0A353F71BD4D}" type="slidenum">
              <a:rPr lang="en-US" smtClean="0">
                <a:solidFill>
                  <a:prstClr val="white"/>
                </a:solidFill>
              </a:rPr>
              <a:pPr>
                <a:defRPr/>
              </a:pPr>
              <a:t>‹#›</a:t>
            </a:fld>
            <a:endParaRPr lang="en-US">
              <a:solidFill>
                <a:prstClr val="white"/>
              </a:solidFill>
            </a:endParaRPr>
          </a:p>
        </p:txBody>
      </p:sp>
      <p:pic>
        <p:nvPicPr>
          <p:cNvPr id="2" name="Picture 1">
            <a:extLst>
              <a:ext uri="{FF2B5EF4-FFF2-40B4-BE49-F238E27FC236}">
                <a16:creationId xmlns:a16="http://schemas.microsoft.com/office/drawing/2014/main" id="{10580D62-D057-538C-D458-47FB79EE9E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052" y="380186"/>
            <a:ext cx="1409905" cy="1144442"/>
          </a:xfrm>
          <a:prstGeom prst="rect">
            <a:avLst/>
          </a:prstGeom>
        </p:spPr>
      </p:pic>
    </p:spTree>
    <p:extLst>
      <p:ext uri="{BB962C8B-B14F-4D97-AF65-F5344CB8AC3E}">
        <p14:creationId xmlns:p14="http://schemas.microsoft.com/office/powerpoint/2010/main" val="26772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6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D58B763-27D6-4931-BA99-53548DE8A1FB}" type="datetime1">
              <a:rPr lang="en-US" smtClean="0">
                <a:solidFill>
                  <a:prstClr val="white"/>
                </a:solidFill>
              </a:rPr>
              <a:pPr>
                <a:defRPr/>
              </a:pPr>
              <a:t>8/14/2024</a:t>
            </a:fld>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74A3404E-108D-4C83-932E-0A353F71BD4D}" type="slidenum">
              <a:rPr lang="en-US" smtClean="0">
                <a:solidFill>
                  <a:prstClr val="white"/>
                </a:solidFill>
              </a:rPr>
              <a:pPr>
                <a:defRPr/>
              </a:pPr>
              <a:t>‹#›</a:t>
            </a:fld>
            <a:endParaRPr lang="en-US">
              <a:solidFill>
                <a:prstClr val="white"/>
              </a:solidFill>
            </a:endParaRPr>
          </a:p>
        </p:txBody>
      </p:sp>
      <p:pic>
        <p:nvPicPr>
          <p:cNvPr id="3" name="Picture 2">
            <a:extLst>
              <a:ext uri="{FF2B5EF4-FFF2-40B4-BE49-F238E27FC236}">
                <a16:creationId xmlns:a16="http://schemas.microsoft.com/office/drawing/2014/main" id="{F035272C-D5CB-53B9-6801-BD5F8AD643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052" y="257636"/>
            <a:ext cx="1409905" cy="1144442"/>
          </a:xfrm>
          <a:prstGeom prst="rect">
            <a:avLst/>
          </a:prstGeom>
        </p:spPr>
      </p:pic>
    </p:spTree>
    <p:extLst>
      <p:ext uri="{BB962C8B-B14F-4D97-AF65-F5344CB8AC3E}">
        <p14:creationId xmlns:p14="http://schemas.microsoft.com/office/powerpoint/2010/main" val="12873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87B6-1FF5-4ECA-954C-C384D1E38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F15B4-D13C-437C-9816-A95724A4A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A2D1631-EFC8-4C88-8FCD-A7CE3541F14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139366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764DE79-268F-4C1A-8933-263129D2AF90}" type="datetimeFigureOut">
              <a:rPr lang="en-US" smtClean="0">
                <a:solidFill>
                  <a:prstClr val="white"/>
                </a:solidFill>
              </a:rPr>
              <a:pPr>
                <a:defRPr/>
              </a:pPr>
              <a:t>8/14/2024</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prstClr val="white"/>
                </a:solidFill>
              </a:rPr>
              <a:pPr>
                <a:defRPr/>
              </a:pPr>
              <a:t>‹#›</a:t>
            </a:fld>
            <a:endParaRPr lang="en-US">
              <a:solidFill>
                <a:prstClr val="white"/>
              </a:solidFill>
            </a:endParaRPr>
          </a:p>
        </p:txBody>
      </p:sp>
      <p:sp>
        <p:nvSpPr>
          <p:cNvPr id="7" name="Footer Placeholder 4">
            <a:extLst>
              <a:ext uri="{FF2B5EF4-FFF2-40B4-BE49-F238E27FC236}">
                <a16:creationId xmlns:a16="http://schemas.microsoft.com/office/drawing/2014/main" id="{5EA2E911-2E66-4F61-B1F9-8B367C6B02EF}"/>
              </a:ext>
            </a:extLst>
          </p:cNvPr>
          <p:cNvSpPr txBox="1">
            <a:spLocks/>
          </p:cNvSpPr>
          <p:nvPr userDrawn="1"/>
        </p:nvSpPr>
        <p:spPr>
          <a:xfrm>
            <a:off x="258188" y="6489071"/>
            <a:ext cx="5048921"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7406D"/>
              </a:solidFill>
              <a:effectLst/>
              <a:uLnTx/>
              <a:uFillTx/>
              <a:latin typeface="Candara"/>
              <a:ea typeface="+mn-ea"/>
              <a:cs typeface="+mn-cs"/>
            </a:endParaRPr>
          </a:p>
        </p:txBody>
      </p:sp>
      <p:sp>
        <p:nvSpPr>
          <p:cNvPr id="8" name="Slide Number Placeholder 5">
            <a:extLst>
              <a:ext uri="{FF2B5EF4-FFF2-40B4-BE49-F238E27FC236}">
                <a16:creationId xmlns:a16="http://schemas.microsoft.com/office/drawing/2014/main" id="{FDB80FA8-D29A-4495-B28F-D72C83C05A6B}"/>
              </a:ext>
            </a:extLst>
          </p:cNvPr>
          <p:cNvSpPr txBox="1">
            <a:spLocks/>
          </p:cNvSpPr>
          <p:nvPr userDrawn="1"/>
        </p:nvSpPr>
        <p:spPr>
          <a:xfrm>
            <a:off x="5321452" y="6489070"/>
            <a:ext cx="1549101"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E16B432-3870-4CA4-9B1F-5A75DE5EC87C}" type="slidenum">
              <a:rPr kumimoji="0" lang="en-US" sz="1000" b="0"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17406D"/>
              </a:solidFill>
              <a:effectLst/>
              <a:uLnTx/>
              <a:uFillTx/>
              <a:latin typeface="Candara"/>
              <a:ea typeface="+mn-ea"/>
              <a:cs typeface="+mn-cs"/>
            </a:endParaRPr>
          </a:p>
        </p:txBody>
      </p:sp>
      <p:sp>
        <p:nvSpPr>
          <p:cNvPr id="9" name="Date Placeholder 3">
            <a:extLst>
              <a:ext uri="{FF2B5EF4-FFF2-40B4-BE49-F238E27FC236}">
                <a16:creationId xmlns:a16="http://schemas.microsoft.com/office/drawing/2014/main" id="{6B9C4CFE-CB60-4EB7-920D-51EB95243D79}"/>
              </a:ext>
            </a:extLst>
          </p:cNvPr>
          <p:cNvSpPr txBox="1">
            <a:spLocks/>
          </p:cNvSpPr>
          <p:nvPr userDrawn="1"/>
        </p:nvSpPr>
        <p:spPr>
          <a:xfrm>
            <a:off x="6884896" y="6489071"/>
            <a:ext cx="504892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D42C1A2-DF15-4C4D-82F1-7159D7C23400}" type="datetime1">
              <a:rPr kumimoji="0" lang="en-US" sz="1000" b="0" i="0" u="none" strike="noStrike" kern="1200" cap="none" spc="0" normalizeH="0" baseline="0" noProof="0" smtClean="0">
                <a:ln>
                  <a:noFill/>
                </a:ln>
                <a:solidFill>
                  <a:srgbClr val="17406D"/>
                </a:solidFill>
                <a:effectLst/>
                <a:uLnTx/>
                <a:uFillTx/>
                <a:latin typeface="Canda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8/14/2024</a:t>
            </a:fld>
            <a:endParaRPr kumimoji="0" lang="en-US" sz="1000" b="0" i="0" u="none" strike="noStrike" kern="1200" cap="none" spc="0" normalizeH="0" baseline="0" noProof="0">
              <a:ln>
                <a:noFill/>
              </a:ln>
              <a:solidFill>
                <a:srgbClr val="17406D"/>
              </a:solidFill>
              <a:effectLst/>
              <a:uLnTx/>
              <a:uFillTx/>
              <a:latin typeface="Candara"/>
              <a:ea typeface="+mn-ea"/>
              <a:cs typeface="+mn-cs"/>
            </a:endParaRPr>
          </a:p>
        </p:txBody>
      </p:sp>
      <p:pic>
        <p:nvPicPr>
          <p:cNvPr id="10" name="Picture 9">
            <a:extLst>
              <a:ext uri="{FF2B5EF4-FFF2-40B4-BE49-F238E27FC236}">
                <a16:creationId xmlns:a16="http://schemas.microsoft.com/office/drawing/2014/main" id="{856CD798-C50E-7E9F-7A0F-F87AE2D93B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7" y="254369"/>
            <a:ext cx="796303" cy="646372"/>
          </a:xfrm>
          <a:prstGeom prst="rect">
            <a:avLst/>
          </a:prstGeom>
        </p:spPr>
      </p:pic>
    </p:spTree>
    <p:extLst>
      <p:ext uri="{BB962C8B-B14F-4D97-AF65-F5344CB8AC3E}">
        <p14:creationId xmlns:p14="http://schemas.microsoft.com/office/powerpoint/2010/main" val="3591404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66F3-4448-41A8-BE74-80458F013994}"/>
              </a:ext>
            </a:extLst>
          </p:cNvPr>
          <p:cNvSpPr>
            <a:spLocks noGrp="1"/>
          </p:cNvSpPr>
          <p:nvPr>
            <p:ph type="title"/>
          </p:nvPr>
        </p:nvSpPr>
        <p:spPr>
          <a:xfrm>
            <a:off x="831851" y="1985556"/>
            <a:ext cx="10515600" cy="2028281"/>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2440803E-E3C9-4110-A81E-1382FF40819B}"/>
              </a:ext>
            </a:extLst>
          </p:cNvPr>
          <p:cNvSpPr>
            <a:spLocks noGrp="1"/>
          </p:cNvSpPr>
          <p:nvPr>
            <p:ph type="body" idx="1"/>
          </p:nvPr>
        </p:nvSpPr>
        <p:spPr>
          <a:xfrm>
            <a:off x="831851" y="40408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17D58D93-EE1D-46B5-868A-09E6ED559C8C}"/>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14941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D499-03D1-4CEC-A494-06ACFE1636A1}"/>
              </a:ext>
            </a:extLst>
          </p:cNvPr>
          <p:cNvSpPr>
            <a:spLocks noGrp="1"/>
          </p:cNvSpPr>
          <p:nvPr>
            <p:ph type="title"/>
          </p:nvPr>
        </p:nvSpPr>
        <p:spPr>
          <a:xfrm>
            <a:off x="446315" y="798605"/>
            <a:ext cx="11323284" cy="690562"/>
          </a:xfrm>
        </p:spPr>
        <p:txBody>
          <a:bodyPr>
            <a:normAutofit/>
          </a:bodyPr>
          <a:lstStyle>
            <a:lvl1pPr>
              <a:defRPr sz="2800"/>
            </a:lvl1pPr>
          </a:lstStyle>
          <a:p>
            <a:r>
              <a:rPr lang="en-US"/>
              <a:t>Click to edit Master title style</a:t>
            </a:r>
          </a:p>
        </p:txBody>
      </p:sp>
      <p:sp>
        <p:nvSpPr>
          <p:cNvPr id="6" name="Slide Number Placeholder 5">
            <a:extLst>
              <a:ext uri="{FF2B5EF4-FFF2-40B4-BE49-F238E27FC236}">
                <a16:creationId xmlns:a16="http://schemas.microsoft.com/office/drawing/2014/main" id="{B85005C3-52EB-42CA-A7EA-CA0955D11E83}"/>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43603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4B6D6F-9A73-4F95-A497-E0999AAFBD89}"/>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05599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761D38-132B-4582-8AA7-5F4B24E5F7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8284" cy="6857999"/>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9"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pic>
        <p:nvPicPr>
          <p:cNvPr id="17" name="Picture 16">
            <a:extLst>
              <a:ext uri="{FF2B5EF4-FFF2-40B4-BE49-F238E27FC236}">
                <a16:creationId xmlns:a16="http://schemas.microsoft.com/office/drawing/2014/main" id="{B94F86E1-0B11-44AD-8DAF-5C4462FE6B1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44028" y="979715"/>
            <a:ext cx="9303944" cy="4611188"/>
          </a:xfrm>
          <a:prstGeom prst="rect">
            <a:avLst/>
          </a:prstGeom>
        </p:spPr>
      </p:pic>
    </p:spTree>
    <p:extLst>
      <p:ext uri="{BB962C8B-B14F-4D97-AF65-F5344CB8AC3E}">
        <p14:creationId xmlns:p14="http://schemas.microsoft.com/office/powerpoint/2010/main" val="2971578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85"/>
            <a:ext cx="12192000" cy="685523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
        <p:nvSpPr>
          <p:cNvPr id="10" name="TextBox 9">
            <a:extLst>
              <a:ext uri="{FF2B5EF4-FFF2-40B4-BE49-F238E27FC236}">
                <a16:creationId xmlns:a16="http://schemas.microsoft.com/office/drawing/2014/main" id="{3BD24F2E-9AE2-4081-82E9-068B1CD5BF4E}"/>
              </a:ext>
            </a:extLst>
          </p:cNvPr>
          <p:cNvSpPr txBox="1"/>
          <p:nvPr userDrawn="1"/>
        </p:nvSpPr>
        <p:spPr>
          <a:xfrm>
            <a:off x="2791099" y="3075058"/>
            <a:ext cx="6609805" cy="707886"/>
          </a:xfrm>
          <a:prstGeom prst="rect">
            <a:avLst/>
          </a:prstGeom>
          <a:noFill/>
        </p:spPr>
        <p:txBody>
          <a:bodyPr wrap="square" rtlCol="0">
            <a:spAutoFit/>
          </a:bodyPr>
          <a:lstStyle/>
          <a:p>
            <a:pPr algn="ctr"/>
            <a:r>
              <a:rPr lang="en-US" sz="4000" b="1">
                <a:solidFill>
                  <a:schemeClr val="accent5">
                    <a:lumMod val="75000"/>
                  </a:schemeClr>
                </a:solidFill>
                <a:latin typeface="Cambria" panose="02040503050406030204" pitchFamily="18" charset="0"/>
                <a:ea typeface="Cambria" panose="02040503050406030204" pitchFamily="18" charset="0"/>
              </a:rPr>
              <a:t>TRÂN TRỌNG CẢM ƠN!</a:t>
            </a:r>
          </a:p>
        </p:txBody>
      </p:sp>
    </p:spTree>
    <p:extLst>
      <p:ext uri="{BB962C8B-B14F-4D97-AF65-F5344CB8AC3E}">
        <p14:creationId xmlns:p14="http://schemas.microsoft.com/office/powerpoint/2010/main" val="408480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5982"/>
          <a:stretch/>
        </p:blipFill>
        <p:spPr>
          <a:xfrm>
            <a:off x="0" y="0"/>
            <a:ext cx="12192000" cy="301752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28404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6" y="934278"/>
            <a:ext cx="11473071"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6" y="1825625"/>
            <a:ext cx="11473071"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3" y="6356352"/>
            <a:ext cx="2992975"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38DF0D05-42D3-481C-ABD1-CF761A9E73F9}" type="datetime1">
              <a:rPr lang="en-US" smtClean="0"/>
              <a:t>8/14/2024</a:t>
            </a:fld>
            <a:endParaRPr lang="en-US"/>
          </a:p>
        </p:txBody>
      </p:sp>
      <p:sp>
        <p:nvSpPr>
          <p:cNvPr id="8" name="Slide Number Placeholder 5"/>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7539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62BC70-1C6B-4512-8C32-1214B5924F5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115"/>
            <a:ext cx="12192000" cy="6854885"/>
          </a:xfrm>
          <a:prstGeom prst="rect">
            <a:avLst/>
          </a:prstGeom>
        </p:spPr>
      </p:pic>
      <p:sp>
        <p:nvSpPr>
          <p:cNvPr id="2" name="Title Placeholder 1">
            <a:extLst>
              <a:ext uri="{FF2B5EF4-FFF2-40B4-BE49-F238E27FC236}">
                <a16:creationId xmlns:a16="http://schemas.microsoft.com/office/drawing/2014/main" id="{CAC5FAE8-AC4C-425D-A3A0-729C9B11C392}"/>
              </a:ext>
            </a:extLst>
          </p:cNvPr>
          <p:cNvSpPr>
            <a:spLocks noGrp="1"/>
          </p:cNvSpPr>
          <p:nvPr>
            <p:ph type="title"/>
          </p:nvPr>
        </p:nvSpPr>
        <p:spPr>
          <a:xfrm>
            <a:off x="446315" y="798606"/>
            <a:ext cx="11323284" cy="10270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24AE8-0D6A-4CF9-BE95-261D48B42520}"/>
              </a:ext>
            </a:extLst>
          </p:cNvPr>
          <p:cNvSpPr>
            <a:spLocks noGrp="1"/>
          </p:cNvSpPr>
          <p:nvPr>
            <p:ph type="body" idx="1"/>
          </p:nvPr>
        </p:nvSpPr>
        <p:spPr>
          <a:xfrm>
            <a:off x="448491" y="1983581"/>
            <a:ext cx="1132114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583DD3A-7DF7-4860-86EA-26BF111A5E6C}"/>
              </a:ext>
            </a:extLst>
          </p:cNvPr>
          <p:cNvSpPr>
            <a:spLocks noGrp="1"/>
          </p:cNvSpPr>
          <p:nvPr>
            <p:ph type="sldNum" sz="quarter" idx="4"/>
          </p:nvPr>
        </p:nvSpPr>
        <p:spPr>
          <a:xfrm>
            <a:off x="9448800" y="6492877"/>
            <a:ext cx="2743200" cy="365125"/>
          </a:xfrm>
          <a:prstGeom prst="rect">
            <a:avLst/>
          </a:prstGeom>
        </p:spPr>
        <p:txBody>
          <a:bodyPr vert="horz" lIns="91440" tIns="45720" rIns="91440" bIns="45720" rtlCol="0" anchor="ctr"/>
          <a:lstStyle>
            <a:lvl1pPr algn="r">
              <a:defRPr sz="1200" b="1">
                <a:solidFill>
                  <a:schemeClr val="bg1"/>
                </a:solidFill>
                <a:latin typeface="Cambria" panose="02040503050406030204" pitchFamily="18" charset="0"/>
                <a:ea typeface="Cambria" panose="02040503050406030204" pitchFamily="18" charset="0"/>
              </a:defRPr>
            </a:lvl1pPr>
          </a:lstStyle>
          <a:p>
            <a:fld id="{E36C4244-8667-4452-9A72-D44C31FCB7CC}" type="slidenum">
              <a:rPr lang="en-US" smtClean="0"/>
              <a:pPr/>
              <a:t>‹#›</a:t>
            </a:fld>
            <a:endParaRPr lang="en-US"/>
          </a:p>
        </p:txBody>
      </p:sp>
    </p:spTree>
    <p:extLst>
      <p:ext uri="{BB962C8B-B14F-4D97-AF65-F5344CB8AC3E}">
        <p14:creationId xmlns:p14="http://schemas.microsoft.com/office/powerpoint/2010/main" val="2538899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60" r:id="rId8"/>
    <p:sldLayoutId id="2147483659" r:id="rId9"/>
    <p:sldLayoutId id="2147483661" r:id="rId10"/>
  </p:sldLayoutIdLst>
  <p:hf hdr="0" ftr="0" dt="0"/>
  <p:txStyles>
    <p:title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130000"/>
        </a:lnSpc>
        <a:spcBef>
          <a:spcPts val="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6" y="934278"/>
            <a:ext cx="11473071"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6" y="1825625"/>
            <a:ext cx="1147307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3" y="6356352"/>
            <a:ext cx="2992975" cy="365125"/>
          </a:xfrm>
          <a:prstGeom prst="rect">
            <a:avLst/>
          </a:prstGeom>
        </p:spPr>
        <p:txBody>
          <a:bodyPr vert="horz" lIns="91440" tIns="45720" rIns="91440" bIns="45720" rtlCol="0" anchor="ctr"/>
          <a:lstStyle>
            <a:lvl1pPr algn="l">
              <a:defRPr sz="1200">
                <a:solidFill>
                  <a:schemeClr val="bg1"/>
                </a:solidFill>
                <a:latin typeface="Cambria" panose="02040503050406030204" pitchFamily="18" charset="0"/>
                <a:ea typeface="Cambria" panose="02040503050406030204" pitchFamily="18" charset="0"/>
              </a:defRPr>
            </a:lvl1pPr>
          </a:lstStyle>
          <a:p>
            <a:pPr>
              <a:defRPr/>
            </a:pPr>
            <a:fld id="{A9918980-4D85-4003-8ABA-6FCD48006499}" type="datetime1">
              <a:rPr lang="en-US" smtClean="0">
                <a:solidFill>
                  <a:prstClr val="white"/>
                </a:solidFill>
              </a:rPr>
              <a:pPr>
                <a:defRPr/>
              </a:pPr>
              <a:t>8/14/2024</a:t>
            </a:fld>
            <a:endParaRPr lang="en-US">
              <a:solidFill>
                <a:prstClr val="white"/>
              </a:solidFill>
            </a:endParaRPr>
          </a:p>
        </p:txBody>
      </p:sp>
      <p:sp>
        <p:nvSpPr>
          <p:cNvPr id="6" name="Slide Number Placeholder 5"/>
          <p:cNvSpPr>
            <a:spLocks noGrp="1"/>
          </p:cNvSpPr>
          <p:nvPr>
            <p:ph type="sldNum" sz="quarter" idx="4"/>
          </p:nvPr>
        </p:nvSpPr>
        <p:spPr>
          <a:xfrm>
            <a:off x="8955007" y="6356352"/>
            <a:ext cx="2992975" cy="365125"/>
          </a:xfrm>
          <a:prstGeom prst="rect">
            <a:avLst/>
          </a:prstGeom>
        </p:spPr>
        <p:txBody>
          <a:bodyPr vert="horz" lIns="91440" tIns="45720" rIns="91440" bIns="45720" rtlCol="0" anchor="ctr"/>
          <a:lstStyle>
            <a:lvl1pPr algn="r">
              <a:defRPr sz="1800" b="0">
                <a:solidFill>
                  <a:schemeClr val="bg1"/>
                </a:solidFill>
                <a:latin typeface="Myriad Pro" panose="020B0503030403020204"/>
                <a:ea typeface="Cambria" panose="02040503050406030204" pitchFamily="18" charset="0"/>
              </a:defRPr>
            </a:lvl1pPr>
          </a:lstStyle>
          <a:p>
            <a:pPr>
              <a:defRPr/>
            </a:pPr>
            <a:fld id="{74A3404E-108D-4C83-932E-0A353F71BD4D}"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2075043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rgbClr val="215381"/>
          </a:solidFill>
          <a:effectLst/>
          <a:latin typeface="Cambria" panose="02040503050406030204" pitchFamily="18" charset="0"/>
          <a:ea typeface="Cambria" panose="02040503050406030204" pitchFamily="18" charset="0"/>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Cambria" panose="02040503050406030204" pitchFamily="18" charset="0"/>
          <a:ea typeface="Cambria" panose="02040503050406030204" pitchFamily="18" charset="0"/>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Cambria" panose="02040503050406030204" pitchFamily="18" charset="0"/>
          <a:ea typeface="Cambria" panose="02040503050406030204" pitchFamily="18" charset="0"/>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33.png"/><Relationship Id="rId5" Type="http://schemas.openxmlformats.org/officeDocument/2006/relationships/diagramQuickStyle" Target="../diagrams/quickStyle2.xml"/><Relationship Id="rId10" Type="http://schemas.openxmlformats.org/officeDocument/2006/relationships/image" Target="../media/image32.jpg"/><Relationship Id="rId4" Type="http://schemas.openxmlformats.org/officeDocument/2006/relationships/diagramLayout" Target="../diagrams/layout2.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5.wdp"/><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emf"/></Relationships>
</file>

<file path=ppt/slides/_rels/slide1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emf"/></Relationships>
</file>

<file path=ppt/slides/_rels/slide1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emf"/></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baamboozle.com/classic/2475277/4" TargetMode="Externa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FD9AC66-AA2D-4DA4-A78D-478A2E2207AF}"/>
              </a:ext>
            </a:extLst>
          </p:cNvPr>
          <p:cNvSpPr>
            <a:spLocks noGrp="1"/>
          </p:cNvSpPr>
          <p:nvPr>
            <p:ph type="subTitle" idx="4294967295"/>
          </p:nvPr>
        </p:nvSpPr>
        <p:spPr>
          <a:xfrm>
            <a:off x="622300" y="1575899"/>
            <a:ext cx="11569700" cy="2743200"/>
          </a:xfrm>
        </p:spPr>
        <p:txBody>
          <a:bodyPr>
            <a:normAutofit/>
          </a:bodyPr>
          <a:lstStyle/>
          <a:p>
            <a:pPr marL="0" indent="0">
              <a:lnSpc>
                <a:spcPts val="5000"/>
              </a:lnSpc>
              <a:buNone/>
            </a:pPr>
            <a:r>
              <a:rPr lang="en-US" sz="3800" b="1" dirty="0"/>
              <a:t>TẬP HUẤN LẠI SÁCH GIÁO KHOA LỚP 5  </a:t>
            </a:r>
          </a:p>
          <a:p>
            <a:pPr marL="0" indent="0">
              <a:lnSpc>
                <a:spcPts val="5000"/>
              </a:lnSpc>
              <a:buNone/>
            </a:pPr>
            <a:r>
              <a:rPr lang="en-US" sz="3600" b="1" dirty="0">
                <a:solidFill>
                  <a:schemeClr val="bg1">
                    <a:lumMod val="50000"/>
                  </a:schemeClr>
                </a:solidFill>
              </a:rPr>
              <a:t>BỘ </a:t>
            </a:r>
            <a:r>
              <a:rPr lang="en-US" sz="3600" b="1" dirty="0">
                <a:solidFill>
                  <a:srgbClr val="0070C0"/>
                </a:solidFill>
                <a:effectLst>
                  <a:outerShdw blurRad="38100" dist="38100" dir="2700000" algn="tl">
                    <a:srgbClr val="000000">
                      <a:alpha val="43137"/>
                    </a:srgbClr>
                  </a:outerShdw>
                </a:effectLst>
              </a:rPr>
              <a:t>CHÂN TRỜI SÁNG TẠO</a:t>
            </a:r>
          </a:p>
          <a:p>
            <a:pPr marL="0" indent="0">
              <a:lnSpc>
                <a:spcPts val="5000"/>
              </a:lnSpc>
              <a:buNone/>
            </a:pPr>
            <a:r>
              <a:rPr lang="en-US" sz="3600" b="1" dirty="0">
                <a:solidFill>
                  <a:schemeClr val="bg1">
                    <a:lumMod val="50000"/>
                  </a:schemeClr>
                </a:solidFill>
              </a:rPr>
              <a:t>MÔN </a:t>
            </a:r>
            <a:r>
              <a:rPr lang="en-US" sz="3600" b="1" dirty="0">
                <a:solidFill>
                  <a:srgbClr val="FF0000"/>
                </a:solidFill>
                <a:effectLst>
                  <a:outerShdw blurRad="38100" dist="38100" dir="2700000" algn="tl">
                    <a:srgbClr val="000000">
                      <a:alpha val="43137"/>
                    </a:srgbClr>
                  </a:outerShdw>
                </a:effectLst>
              </a:rPr>
              <a:t>GIÁO DỤC THỂ CHẤT </a:t>
            </a:r>
          </a:p>
        </p:txBody>
      </p:sp>
      <p:sp>
        <p:nvSpPr>
          <p:cNvPr id="9" name="TextBox 8">
            <a:extLst>
              <a:ext uri="{FF2B5EF4-FFF2-40B4-BE49-F238E27FC236}">
                <a16:creationId xmlns:a16="http://schemas.microsoft.com/office/drawing/2014/main" id="{A5CCBABD-BF6B-4A81-B872-3FEB35A8D16E}"/>
              </a:ext>
            </a:extLst>
          </p:cNvPr>
          <p:cNvSpPr txBox="1"/>
          <p:nvPr/>
        </p:nvSpPr>
        <p:spPr>
          <a:xfrm>
            <a:off x="438380" y="4355496"/>
            <a:ext cx="6097424" cy="446276"/>
          </a:xfrm>
          <a:prstGeom prst="rect">
            <a:avLst/>
          </a:prstGeom>
          <a:noFill/>
        </p:spPr>
        <p:txBody>
          <a:bodyPr wrap="square">
            <a:spAutoFit/>
          </a:bodyPr>
          <a:lstStyle/>
          <a:p>
            <a:r>
              <a:rPr lang="en-US" sz="2300" b="1" dirty="0">
                <a:solidFill>
                  <a:schemeClr val="bg1">
                    <a:lumMod val="50000"/>
                  </a:schemeClr>
                </a:solidFill>
                <a:latin typeface="Cambria" panose="02040503050406030204" pitchFamily="18" charset="0"/>
                <a:ea typeface="Cambria" panose="02040503050406030204" pitchFamily="18" charset="0"/>
              </a:rPr>
              <a:t>GIÁO VIÊN BÁO CÁO</a:t>
            </a:r>
            <a:endParaRPr lang="en-GB" sz="23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2208681-4DEE-4919-B107-9560A6AEC93A}"/>
              </a:ext>
            </a:extLst>
          </p:cNvPr>
          <p:cNvSpPr txBox="1"/>
          <p:nvPr/>
        </p:nvSpPr>
        <p:spPr>
          <a:xfrm>
            <a:off x="438380" y="4862300"/>
            <a:ext cx="6097424" cy="830997"/>
          </a:xfrm>
          <a:prstGeom prst="rect">
            <a:avLst/>
          </a:prstGeom>
          <a:noFill/>
        </p:spPr>
        <p:txBody>
          <a:bodyPr wrap="square">
            <a:spAutoFit/>
          </a:bodyPr>
          <a:lstStyle/>
          <a:p>
            <a:r>
              <a:rPr lang="en-US" sz="2400" b="1" cap="all" dirty="0">
                <a:solidFill>
                  <a:srgbClr val="FF0000"/>
                </a:solidFill>
                <a:latin typeface="Cambria" panose="02040503050406030204" pitchFamily="18" charset="0"/>
                <a:ea typeface="Cambria" panose="02040503050406030204" pitchFamily="18" charset="0"/>
              </a:rPr>
              <a:t>Võ </a:t>
            </a:r>
            <a:r>
              <a:rPr lang="en-US" sz="2400" b="1" cap="all" dirty="0" err="1">
                <a:solidFill>
                  <a:srgbClr val="FF0000"/>
                </a:solidFill>
                <a:latin typeface="Cambria" panose="02040503050406030204" pitchFamily="18" charset="0"/>
                <a:ea typeface="Cambria" panose="02040503050406030204" pitchFamily="18" charset="0"/>
              </a:rPr>
              <a:t>quang</a:t>
            </a:r>
            <a:r>
              <a:rPr lang="en-US" sz="2400" b="1" cap="all" dirty="0">
                <a:solidFill>
                  <a:srgbClr val="FF0000"/>
                </a:solidFill>
                <a:latin typeface="Cambria" panose="02040503050406030204" pitchFamily="18" charset="0"/>
                <a:ea typeface="Cambria" panose="02040503050406030204" pitchFamily="18" charset="0"/>
              </a:rPr>
              <a:t> </a:t>
            </a:r>
            <a:r>
              <a:rPr lang="en-US" sz="2400" b="1" cap="all" dirty="0" err="1">
                <a:solidFill>
                  <a:srgbClr val="FF0000"/>
                </a:solidFill>
                <a:latin typeface="Cambria" panose="02040503050406030204" pitchFamily="18" charset="0"/>
                <a:ea typeface="Cambria" panose="02040503050406030204" pitchFamily="18" charset="0"/>
              </a:rPr>
              <a:t>bình</a:t>
            </a:r>
            <a:endParaRPr lang="en-US" sz="2400" b="1" cap="all" dirty="0">
              <a:solidFill>
                <a:srgbClr val="FF0000"/>
              </a:solidFill>
              <a:latin typeface="Cambria" panose="02040503050406030204" pitchFamily="18" charset="0"/>
              <a:ea typeface="Cambria" panose="02040503050406030204" pitchFamily="18" charset="0"/>
            </a:endParaRPr>
          </a:p>
          <a:p>
            <a:r>
              <a:rPr lang="en-US" sz="2400" b="1" cap="all" dirty="0" err="1">
                <a:solidFill>
                  <a:srgbClr val="FF0000"/>
                </a:solidFill>
                <a:latin typeface="Cambria" panose="02040503050406030204" pitchFamily="18" charset="0"/>
                <a:ea typeface="Cambria" panose="02040503050406030204" pitchFamily="18" charset="0"/>
              </a:rPr>
              <a:t>Nguyễn</a:t>
            </a:r>
            <a:r>
              <a:rPr lang="en-US" sz="2400" b="1" cap="all" dirty="0">
                <a:solidFill>
                  <a:srgbClr val="FF0000"/>
                </a:solidFill>
                <a:latin typeface="Cambria" panose="02040503050406030204" pitchFamily="18" charset="0"/>
                <a:ea typeface="Cambria" panose="02040503050406030204" pitchFamily="18" charset="0"/>
              </a:rPr>
              <a:t> </a:t>
            </a:r>
            <a:r>
              <a:rPr lang="en-US" sz="2400" b="1" cap="all" dirty="0" err="1">
                <a:solidFill>
                  <a:srgbClr val="FF0000"/>
                </a:solidFill>
                <a:latin typeface="Cambria" panose="02040503050406030204" pitchFamily="18" charset="0"/>
                <a:ea typeface="Cambria" panose="02040503050406030204" pitchFamily="18" charset="0"/>
              </a:rPr>
              <a:t>hồng</a:t>
            </a:r>
            <a:r>
              <a:rPr lang="en-US" sz="2400" b="1" cap="all" dirty="0">
                <a:solidFill>
                  <a:srgbClr val="FF0000"/>
                </a:solidFill>
                <a:latin typeface="Cambria" panose="02040503050406030204" pitchFamily="18" charset="0"/>
                <a:ea typeface="Cambria" panose="02040503050406030204" pitchFamily="18" charset="0"/>
              </a:rPr>
              <a:t> </a:t>
            </a:r>
            <a:r>
              <a:rPr lang="en-US" sz="2400" b="1" cap="all" dirty="0" err="1">
                <a:solidFill>
                  <a:srgbClr val="FF0000"/>
                </a:solidFill>
                <a:latin typeface="Cambria" panose="02040503050406030204" pitchFamily="18" charset="0"/>
                <a:ea typeface="Cambria" panose="02040503050406030204" pitchFamily="18" charset="0"/>
              </a:rPr>
              <a:t>vân</a:t>
            </a:r>
            <a:endParaRPr lang="en-US" sz="2400" b="1" cap="all" dirty="0">
              <a:solidFill>
                <a:srgbClr val="FF0000"/>
              </a:solidFill>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3247B8C0-774D-44A7-8D46-05DF1138B503}"/>
              </a:ext>
            </a:extLst>
          </p:cNvPr>
          <p:cNvCxnSpPr>
            <a:cxnSpLocks/>
          </p:cNvCxnSpPr>
          <p:nvPr/>
        </p:nvCxnSpPr>
        <p:spPr>
          <a:xfrm>
            <a:off x="520368" y="4762038"/>
            <a:ext cx="2603832"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2" name="Text Placeholder 6"/>
          <p:cNvSpPr txBox="1">
            <a:spLocks/>
          </p:cNvSpPr>
          <p:nvPr/>
        </p:nvSpPr>
        <p:spPr>
          <a:xfrm>
            <a:off x="2732378" y="361628"/>
            <a:ext cx="6807199" cy="117833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Wingdings" panose="05000000000000000000" pitchFamily="2" charset="2"/>
              <a:buNone/>
              <a:defRPr sz="2400" b="1" kern="1200">
                <a:solidFill>
                  <a:schemeClr val="tx1">
                    <a:tint val="75000"/>
                  </a:schemeClr>
                </a:solidFill>
                <a:latin typeface="Cambria" panose="02040503050406030204" pitchFamily="18" charset="0"/>
                <a:ea typeface="Cambria" panose="02040503050406030204" pitchFamily="18" charset="0"/>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Cambria" panose="02040503050406030204" pitchFamily="18" charset="0"/>
                <a:ea typeface="Cambria" panose="02040503050406030204" pitchFamily="18" charset="0"/>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600"/>
              </a:spcBef>
            </a:pPr>
            <a:r>
              <a:rPr lang="vi-VN" sz="2300" dirty="0">
                <a:solidFill>
                  <a:schemeClr val="bg1">
                    <a:lumMod val="50000"/>
                  </a:schemeClr>
                </a:solidFill>
              </a:rPr>
              <a:t>ỦY BAN NHÂN</a:t>
            </a:r>
            <a:r>
              <a:rPr lang="en-US" sz="2300" dirty="0">
                <a:solidFill>
                  <a:schemeClr val="bg1">
                    <a:lumMod val="50000"/>
                  </a:schemeClr>
                </a:solidFill>
              </a:rPr>
              <a:t> </a:t>
            </a:r>
            <a:r>
              <a:rPr lang="vi-VN" sz="2300" dirty="0">
                <a:solidFill>
                  <a:schemeClr val="bg1">
                    <a:lumMod val="50000"/>
                  </a:schemeClr>
                </a:solidFill>
              </a:rPr>
              <a:t>DÂN </a:t>
            </a:r>
            <a:r>
              <a:rPr lang="en-US" sz="2300" dirty="0">
                <a:solidFill>
                  <a:schemeClr val="bg1">
                    <a:lumMod val="50000"/>
                  </a:schemeClr>
                </a:solidFill>
              </a:rPr>
              <a:t>QUẬN TÂN BÌNH</a:t>
            </a:r>
          </a:p>
          <a:p>
            <a:pPr algn="ctr">
              <a:lnSpc>
                <a:spcPct val="100000"/>
              </a:lnSpc>
              <a:spcBef>
                <a:spcPts val="600"/>
              </a:spcBef>
            </a:pPr>
            <a:r>
              <a:rPr lang="en-US" sz="2300" dirty="0">
                <a:solidFill>
                  <a:schemeClr val="bg1">
                    <a:lumMod val="50000"/>
                  </a:schemeClr>
                </a:solidFill>
              </a:rPr>
              <a:t>TRƯỜNG TIỂU HỌC CHI LĂNG</a:t>
            </a:r>
            <a:endParaRPr lang="en-US" sz="2300" dirty="0">
              <a:solidFill>
                <a:srgbClr val="0070C0"/>
              </a:solidFill>
            </a:endParaRPr>
          </a:p>
        </p:txBody>
      </p:sp>
      <p:sp>
        <p:nvSpPr>
          <p:cNvPr id="13" name="Rectangle 12"/>
          <p:cNvSpPr/>
          <p:nvPr/>
        </p:nvSpPr>
        <p:spPr>
          <a:xfrm>
            <a:off x="346939" y="668554"/>
            <a:ext cx="2278695"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6"/>
          <p:cNvSpPr txBox="1">
            <a:spLocks/>
          </p:cNvSpPr>
          <p:nvPr/>
        </p:nvSpPr>
        <p:spPr>
          <a:xfrm>
            <a:off x="375242" y="5684698"/>
            <a:ext cx="4797111" cy="40398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Wingdings" panose="05000000000000000000" pitchFamily="2" charset="2"/>
              <a:buNone/>
              <a:defRPr sz="2400" b="1" kern="1200">
                <a:solidFill>
                  <a:schemeClr val="tx1">
                    <a:tint val="75000"/>
                  </a:schemeClr>
                </a:solidFill>
                <a:latin typeface="Cambria" panose="02040503050406030204" pitchFamily="18" charset="0"/>
                <a:ea typeface="Cambria" panose="02040503050406030204" pitchFamily="18" charset="0"/>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Cambria" panose="02040503050406030204" pitchFamily="18" charset="0"/>
                <a:ea typeface="Cambria" panose="02040503050406030204" pitchFamily="18" charset="0"/>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i="1" dirty="0">
                <a:solidFill>
                  <a:schemeClr val="bg1">
                    <a:lumMod val="50000"/>
                  </a:schemeClr>
                </a:solidFill>
              </a:rPr>
              <a:t>TÂN BÌNH, NGÀY 07 THÁNG 8 NĂM 2024</a:t>
            </a:r>
            <a:endParaRPr lang="vi-VN" sz="2000" i="1" dirty="0">
              <a:solidFill>
                <a:schemeClr val="bg1">
                  <a:lumMod val="50000"/>
                </a:schemeClr>
              </a:solidFill>
            </a:endParaRPr>
          </a:p>
        </p:txBody>
      </p:sp>
      <p:cxnSp>
        <p:nvCxnSpPr>
          <p:cNvPr id="2" name="Straight Connector 1">
            <a:extLst>
              <a:ext uri="{FF2B5EF4-FFF2-40B4-BE49-F238E27FC236}">
                <a16:creationId xmlns:a16="http://schemas.microsoft.com/office/drawing/2014/main" id="{F6D4DB01-6358-E12B-C0C0-C86FD73A7180}"/>
              </a:ext>
            </a:extLst>
          </p:cNvPr>
          <p:cNvCxnSpPr/>
          <p:nvPr/>
        </p:nvCxnSpPr>
        <p:spPr>
          <a:xfrm>
            <a:off x="5185397" y="1223180"/>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D23AE69D-BE29-0173-9CEE-14C9E040A3E6}"/>
              </a:ext>
            </a:extLst>
          </p:cNvPr>
          <p:cNvPicPr>
            <a:picLocks noChangeAspect="1"/>
          </p:cNvPicPr>
          <p:nvPr/>
        </p:nvPicPr>
        <p:blipFill rotWithShape="1">
          <a:blip r:embed="rId2"/>
          <a:srcRect l="14944" t="5393" r="10386" b="5065"/>
          <a:stretch/>
        </p:blipFill>
        <p:spPr>
          <a:xfrm>
            <a:off x="6759539" y="2379225"/>
            <a:ext cx="2780038" cy="3921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E68BB21E-F3A6-CAC9-D1A5-BC3AB91B11E4}"/>
              </a:ext>
            </a:extLst>
          </p:cNvPr>
          <p:cNvPicPr>
            <a:picLocks noChangeAspect="1"/>
          </p:cNvPicPr>
          <p:nvPr/>
        </p:nvPicPr>
        <p:blipFill rotWithShape="1">
          <a:blip r:embed="rId3"/>
          <a:srcRect l="13517" t="9282" r="6846" b="7072"/>
          <a:stretch/>
        </p:blipFill>
        <p:spPr>
          <a:xfrm>
            <a:off x="9665614" y="3182358"/>
            <a:ext cx="2223203" cy="31183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Picture 16">
            <a:extLst>
              <a:ext uri="{FF2B5EF4-FFF2-40B4-BE49-F238E27FC236}">
                <a16:creationId xmlns:a16="http://schemas.microsoft.com/office/drawing/2014/main" id="{568F2034-231E-27A1-A127-F7EA3EC973F4}"/>
              </a:ext>
            </a:extLst>
          </p:cNvPr>
          <p:cNvPicPr>
            <a:picLocks noChangeAspect="1"/>
          </p:cNvPicPr>
          <p:nvPr/>
        </p:nvPicPr>
        <p:blipFill rotWithShape="1">
          <a:blip r:embed="rId4"/>
          <a:srcRect t="5726" b="5358"/>
          <a:stretch/>
        </p:blipFill>
        <p:spPr>
          <a:xfrm>
            <a:off x="-1" y="1"/>
            <a:ext cx="12198323" cy="6858000"/>
          </a:xfrm>
          <a:prstGeom prst="rect">
            <a:avLst/>
          </a:prstGeom>
        </p:spPr>
      </p:pic>
    </p:spTree>
    <p:extLst>
      <p:ext uri="{BB962C8B-B14F-4D97-AF65-F5344CB8AC3E}">
        <p14:creationId xmlns:p14="http://schemas.microsoft.com/office/powerpoint/2010/main" val="2468144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2B82D7B-D54E-4270-5174-6B2E353F11BC}"/>
              </a:ext>
            </a:extLst>
          </p:cNvPr>
          <p:cNvGrpSpPr/>
          <p:nvPr/>
        </p:nvGrpSpPr>
        <p:grpSpPr>
          <a:xfrm>
            <a:off x="384869" y="1939659"/>
            <a:ext cx="11422261" cy="4835473"/>
            <a:chOff x="511433" y="1703439"/>
            <a:chExt cx="11422261" cy="4835473"/>
          </a:xfrm>
        </p:grpSpPr>
        <p:sp>
          <p:nvSpPr>
            <p:cNvPr id="13" name="Oval 12">
              <a:extLst>
                <a:ext uri="{FF2B5EF4-FFF2-40B4-BE49-F238E27FC236}">
                  <a16:creationId xmlns:a16="http://schemas.microsoft.com/office/drawing/2014/main" id="{45478198-318B-576C-6FDB-B297F4DF1F72}"/>
                </a:ext>
              </a:extLst>
            </p:cNvPr>
            <p:cNvSpPr/>
            <p:nvPr/>
          </p:nvSpPr>
          <p:spPr>
            <a:xfrm>
              <a:off x="511433" y="1830986"/>
              <a:ext cx="4317423" cy="4317423"/>
            </a:xfrm>
            <a:prstGeom prst="ellipse">
              <a:avLst/>
            </a:prstGeom>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1750" b="1" dirty="0">
                  <a:solidFill>
                    <a:srgbClr val="0070C0"/>
                  </a:solidFill>
                  <a:latin typeface="Calibri" panose="020F0502020204030204" pitchFamily="34" charset="0"/>
                  <a:ea typeface="Calibri" panose="020F0502020204030204" pitchFamily="34" charset="0"/>
                  <a:cs typeface="Calibri" panose="020F0502020204030204" pitchFamily="34" charset="0"/>
                </a:rPr>
                <a:t>Trong giờ học Giáo dục Thể chất chính khóa không thể thiếu các hình thức tổ chức tập luyện. Đây là một trong các phương tiện để giáo viên tổ chức hoạt động hiệu quả giúp hình thành, phát triển các phẩm chất chủ yếu, năng lực chung và các năng lực thành phần của năng lực thể chất. </a:t>
              </a:r>
            </a:p>
          </p:txBody>
        </p:sp>
        <p:grpSp>
          <p:nvGrpSpPr>
            <p:cNvPr id="14" name="Group 13">
              <a:extLst>
                <a:ext uri="{FF2B5EF4-FFF2-40B4-BE49-F238E27FC236}">
                  <a16:creationId xmlns:a16="http://schemas.microsoft.com/office/drawing/2014/main" id="{7338709B-9CFA-7F58-ACAE-189DDCC48E0A}"/>
                </a:ext>
              </a:extLst>
            </p:cNvPr>
            <p:cNvGrpSpPr/>
            <p:nvPr/>
          </p:nvGrpSpPr>
          <p:grpSpPr>
            <a:xfrm>
              <a:off x="4680485" y="1703439"/>
              <a:ext cx="7253209" cy="4835473"/>
              <a:chOff x="4680485" y="1703439"/>
              <a:chExt cx="7253209" cy="4835473"/>
            </a:xfrm>
          </p:grpSpPr>
          <p:graphicFrame>
            <p:nvGraphicFramePr>
              <p:cNvPr id="16" name="Diagram 15">
                <a:extLst>
                  <a:ext uri="{FF2B5EF4-FFF2-40B4-BE49-F238E27FC236}">
                    <a16:creationId xmlns:a16="http://schemas.microsoft.com/office/drawing/2014/main" id="{794C08DE-9116-19B0-5DDD-013B7A0E5F95}"/>
                  </a:ext>
                </a:extLst>
              </p:cNvPr>
              <p:cNvGraphicFramePr/>
              <p:nvPr>
                <p:extLst>
                  <p:ext uri="{D42A27DB-BD31-4B8C-83A1-F6EECF244321}">
                    <p14:modId xmlns:p14="http://schemas.microsoft.com/office/powerpoint/2010/main" val="2228368267"/>
                  </p:ext>
                </p:extLst>
              </p:nvPr>
            </p:nvGraphicFramePr>
            <p:xfrm>
              <a:off x="4680485" y="1703439"/>
              <a:ext cx="7253209" cy="4835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a:extLst>
                  <a:ext uri="{FF2B5EF4-FFF2-40B4-BE49-F238E27FC236}">
                    <a16:creationId xmlns:a16="http://schemas.microsoft.com/office/drawing/2014/main" id="{B045B2E0-8170-3B94-616B-FD527BE223B7}"/>
                  </a:ext>
                </a:extLst>
              </p:cNvPr>
              <p:cNvPicPr>
                <a:picLocks noChangeAspect="1"/>
              </p:cNvPicPr>
              <p:nvPr/>
            </p:nvPicPr>
            <p:blipFill>
              <a:blip r:embed="rId8">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5162248" y="3175011"/>
                <a:ext cx="1022865" cy="803297"/>
              </a:xfrm>
              <a:prstGeom prst="rect">
                <a:avLst/>
              </a:prstGeom>
            </p:spPr>
          </p:pic>
          <p:pic>
            <p:nvPicPr>
              <p:cNvPr id="18" name="Picture 17">
                <a:extLst>
                  <a:ext uri="{FF2B5EF4-FFF2-40B4-BE49-F238E27FC236}">
                    <a16:creationId xmlns:a16="http://schemas.microsoft.com/office/drawing/2014/main" id="{EC890F52-EFAE-38AE-47FA-AF5E111F8BDB}"/>
                  </a:ext>
                </a:extLst>
              </p:cNvPr>
              <p:cNvPicPr>
                <a:picLocks noChangeAspect="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4807818" y="2045775"/>
                <a:ext cx="708861" cy="786900"/>
              </a:xfrm>
              <a:prstGeom prst="rect">
                <a:avLst/>
              </a:prstGeom>
            </p:spPr>
          </p:pic>
          <p:pic>
            <p:nvPicPr>
              <p:cNvPr id="19" name="Picture 18">
                <a:extLst>
                  <a:ext uri="{FF2B5EF4-FFF2-40B4-BE49-F238E27FC236}">
                    <a16:creationId xmlns:a16="http://schemas.microsoft.com/office/drawing/2014/main" id="{494AA586-8621-5BE3-3ED9-825393A90EB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05972" y="4320643"/>
                <a:ext cx="1075895" cy="786333"/>
              </a:xfrm>
              <a:prstGeom prst="rect">
                <a:avLst/>
              </a:prstGeom>
            </p:spPr>
          </p:pic>
        </p:grpSp>
        <p:pic>
          <p:nvPicPr>
            <p:cNvPr id="15" name="Picture 14">
              <a:extLst>
                <a:ext uri="{FF2B5EF4-FFF2-40B4-BE49-F238E27FC236}">
                  <a16:creationId xmlns:a16="http://schemas.microsoft.com/office/drawing/2014/main" id="{03D55821-E65D-CAF8-37D2-23CB216BF2ED}"/>
                </a:ext>
              </a:extLst>
            </p:cNvPr>
            <p:cNvPicPr>
              <a:picLocks noChangeAspect="1"/>
            </p:cNvPicPr>
            <p:nvPr/>
          </p:nvPicPr>
          <p:blipFill>
            <a:blip r:embed="rId11">
              <a:clrChange>
                <a:clrFrom>
                  <a:srgbClr val="EBEBEB"/>
                </a:clrFrom>
                <a:clrTo>
                  <a:srgbClr val="EBEBEB">
                    <a:alpha val="0"/>
                  </a:srgbClr>
                </a:clrTo>
              </a:clrChange>
              <a:extLst>
                <a:ext uri="{BEBA8EAE-BF5A-486C-A8C5-ECC9F3942E4B}">
                  <a14:imgProps xmlns:a14="http://schemas.microsoft.com/office/drawing/2010/main">
                    <a14:imgLayer r:embed="rId12">
                      <a14:imgEffect>
                        <a14:backgroundRemoval t="2022" b="99689" l="116" r="96977">
                          <a14:foregroundMark x1="26744" y1="3266" x2="10000" y2="75272"/>
                          <a14:foregroundMark x1="10000" y1="75272" x2="69535" y2="94557"/>
                          <a14:foregroundMark x1="69535" y1="94557" x2="90698" y2="26283"/>
                          <a14:foregroundMark x1="90698" y1="26283" x2="38837" y2="2177"/>
                          <a14:foregroundMark x1="38837" y1="2177" x2="26163" y2="4510"/>
                          <a14:foregroundMark x1="22442" y1="7932" x2="11163" y2="87403"/>
                          <a14:foregroundMark x1="11163" y1="87403" x2="67209" y2="99378"/>
                          <a14:foregroundMark x1="67209" y1="99378" x2="91395" y2="32348"/>
                          <a14:foregroundMark x1="91395" y1="32348" x2="37907" y2="2177"/>
                          <a14:foregroundMark x1="37907" y1="2177" x2="24535" y2="6998"/>
                          <a14:foregroundMark x1="8140" y1="30793" x2="8140" y2="30793"/>
                          <a14:foregroundMark x1="8140" y1="30793" x2="8140" y2="30793"/>
                          <a14:foregroundMark x1="7791" y1="27061" x2="43721" y2="28616"/>
                          <a14:foregroundMark x1="11512" y1="31260" x2="7558" y2="55521"/>
                          <a14:foregroundMark x1="57093" y1="39347" x2="1977" y2="33593"/>
                          <a14:foregroundMark x1="1977" y1="33593" x2="46047" y2="97978"/>
                          <a14:foregroundMark x1="46047" y1="97978" x2="96628" y2="69829"/>
                          <a14:foregroundMark x1="96628" y1="69829" x2="50814" y2="14463"/>
                          <a14:foregroundMark x1="50814" y1="14463" x2="42791" y2="12908"/>
                          <a14:foregroundMark x1="5233" y1="25194" x2="20465" y2="63764"/>
                          <a14:foregroundMark x1="21628" y1="10264" x2="33721" y2="29393"/>
                          <a14:foregroundMark x1="55930" y1="9798" x2="96977" y2="68896"/>
                          <a14:foregroundMark x1="96977" y1="68896" x2="58837" y2="98289"/>
                          <a14:foregroundMark x1="88721" y1="71229" x2="84186" y2="99844"/>
                          <a14:foregroundMark x1="94186" y1="73872" x2="53837" y2="23017"/>
                          <a14:foregroundMark x1="53837" y1="23017" x2="116" y2="47900"/>
                          <a14:foregroundMark x1="116" y1="47900" x2="5000" y2="65319"/>
                          <a14:foregroundMark x1="23372" y1="11664" x2="21395" y2="18663"/>
                          <a14:foregroundMark x1="27674" y1="12131" x2="15233" y2="21773"/>
                          <a14:foregroundMark x1="19651" y1="15552" x2="18372" y2="14463"/>
                          <a14:foregroundMark x1="18372" y1="14463" x2="18372" y2="14463"/>
                          <a14:foregroundMark x1="18140" y1="14463" x2="18140" y2="14463"/>
                          <a14:foregroundMark x1="17907" y1="11664" x2="17907" y2="11664"/>
                          <a14:foregroundMark x1="17907" y1="11042" x2="17907" y2="11042"/>
                          <a14:foregroundMark x1="17907" y1="11042" x2="17907" y2="11042"/>
                          <a14:foregroundMark x1="17907" y1="11042" x2="16744" y2="14308"/>
                          <a14:foregroundMark x1="15349" y1="20840" x2="15349" y2="20840"/>
                          <a14:foregroundMark x1="14767" y1="17729" x2="23837" y2="11664"/>
                          <a14:foregroundMark x1="19302" y1="10886" x2="19302" y2="10886"/>
                          <a14:foregroundMark x1="17326" y1="10109" x2="17326" y2="10109"/>
                          <a14:foregroundMark x1="17093" y1="11353" x2="17093" y2="11353"/>
                          <a14:foregroundMark x1="17093" y1="11353" x2="17093" y2="11353"/>
                          <a14:foregroundMark x1="18140" y1="13530" x2="18140" y2="13530"/>
                          <a14:foregroundMark x1="17326" y1="13530" x2="14070" y2="24261"/>
                          <a14:foregroundMark x1="24767" y1="12442" x2="21047" y2="13997"/>
                          <a14:foregroundMark x1="13023" y1="19285" x2="13023" y2="19285"/>
                          <a14:foregroundMark x1="13023" y1="19440" x2="13023" y2="19440"/>
                          <a14:foregroundMark x1="13023" y1="18196" x2="13023" y2="18196"/>
                          <a14:foregroundMark x1="13023" y1="16019" x2="13023" y2="16019"/>
                          <a14:foregroundMark x1="13023" y1="15863" x2="19070" y2="15863"/>
                          <a14:foregroundMark x1="25116" y1="14308" x2="25116" y2="14308"/>
                          <a14:foregroundMark x1="18721" y1="13219" x2="18721" y2="13219"/>
                          <a14:foregroundMark x1="17791" y1="12753" x2="17791" y2="12753"/>
                          <a14:foregroundMark x1="17791" y1="12753" x2="17791" y2="12753"/>
                          <a14:foregroundMark x1="17558" y1="12753" x2="15581" y2="11664"/>
                          <a14:foregroundMark x1="95349" y1="43857" x2="94767" y2="51633"/>
                          <a14:foregroundMark x1="91047" y1="93779" x2="91047" y2="93779"/>
                          <a14:foregroundMark x1="91047" y1="91757" x2="91047" y2="91757"/>
                          <a14:foregroundMark x1="91047" y1="91757" x2="91047" y2="91757"/>
                          <a14:foregroundMark x1="91047" y1="91135" x2="89535" y2="91446"/>
                          <a14:foregroundMark x1="87907" y1="85381" x2="89535" y2="92535"/>
                          <a14:foregroundMark x1="88140" y1="85381" x2="90465" y2="94246"/>
                          <a14:foregroundMark x1="92791" y1="91135" x2="92791" y2="91135"/>
                          <a14:foregroundMark x1="76628" y1="94868" x2="76628" y2="94868"/>
                          <a14:foregroundMark x1="76744" y1="95334" x2="76744" y2="95334"/>
                          <a14:foregroundMark x1="76744" y1="95645" x2="76744" y2="95645"/>
                          <a14:foregroundMark x1="76163" y1="95645" x2="76163" y2="95645"/>
                          <a14:foregroundMark x1="75465" y1="95645" x2="79302" y2="95645"/>
                          <a14:foregroundMark x1="88953" y1="76050" x2="87907" y2="81960"/>
                          <a14:backgroundMark x1="96748" y1="91135" x2="96395" y2="99067"/>
                          <a14:backgroundMark x1="96977" y1="86003" x2="96748" y2="91135"/>
                        </a14:backgroundRemoval>
                      </a14:imgEffect>
                    </a14:imgLayer>
                  </a14:imgProps>
                </a:ext>
                <a:ext uri="{28A0092B-C50C-407E-A947-70E740481C1C}">
                  <a14:useLocalDpi xmlns:a14="http://schemas.microsoft.com/office/drawing/2010/main"/>
                </a:ext>
              </a:extLst>
            </a:blip>
            <a:stretch>
              <a:fillRect/>
            </a:stretch>
          </p:blipFill>
          <p:spPr>
            <a:xfrm>
              <a:off x="4773496" y="5497480"/>
              <a:ext cx="870605" cy="650929"/>
            </a:xfrm>
            <a:prstGeom prst="rect">
              <a:avLst/>
            </a:prstGeom>
          </p:spPr>
        </p:pic>
      </p:grpSp>
      <p:sp>
        <p:nvSpPr>
          <p:cNvPr id="20" name="Rectangle: Rounded Corners 19">
            <a:extLst>
              <a:ext uri="{FF2B5EF4-FFF2-40B4-BE49-F238E27FC236}">
                <a16:creationId xmlns:a16="http://schemas.microsoft.com/office/drawing/2014/main" id="{30DFB8BB-2784-3C51-5053-F1F45E8EA7EA}"/>
              </a:ext>
            </a:extLst>
          </p:cNvPr>
          <p:cNvSpPr/>
          <p:nvPr/>
        </p:nvSpPr>
        <p:spPr>
          <a:xfrm>
            <a:off x="2990452" y="845685"/>
            <a:ext cx="6610747" cy="762068"/>
          </a:xfrm>
          <a:prstGeom prst="roundRect">
            <a:avLst>
              <a:gd name="adj" fmla="val 50000"/>
            </a:avLst>
          </a:prstGeom>
          <a:solidFill>
            <a:srgbClr val="FF0000"/>
          </a:solidFill>
          <a:ln>
            <a:noFill/>
          </a:ln>
          <a:effectLst>
            <a:glow rad="63500">
              <a:schemeClr val="accent3">
                <a:satMod val="175000"/>
                <a:alpha val="40000"/>
              </a:scheme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dirty="0">
                <a:latin typeface="Tahoma" panose="020B0604030504040204" pitchFamily="34" charset="0"/>
                <a:ea typeface="Tahoma" panose="020B0604030504040204" pitchFamily="34" charset="0"/>
                <a:cs typeface="Tahoma" panose="020B0604030504040204" pitchFamily="34" charset="0"/>
              </a:rPr>
              <a:t>HÌNH THỨC TỔ CHỨC TẬP LUYỆN</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F430D83E-6230-C5B8-A6A9-904EAE10ABC3}"/>
              </a:ext>
            </a:extLst>
          </p:cNvPr>
          <p:cNvPicPr>
            <a:picLocks noChangeAspect="1"/>
          </p:cNvPicPr>
          <p:nvPr/>
        </p:nvPicPr>
        <p:blipFill rotWithShape="1">
          <a:blip r:embed="rId13"/>
          <a:srcRect t="5828" b="5430"/>
          <a:stretch/>
        </p:blipFill>
        <p:spPr>
          <a:xfrm>
            <a:off x="0" y="1"/>
            <a:ext cx="12192000" cy="6858000"/>
          </a:xfrm>
          <a:prstGeom prst="rect">
            <a:avLst/>
          </a:prstGeom>
        </p:spPr>
      </p:pic>
    </p:spTree>
    <p:extLst>
      <p:ext uri="{BB962C8B-B14F-4D97-AF65-F5344CB8AC3E}">
        <p14:creationId xmlns:p14="http://schemas.microsoft.com/office/powerpoint/2010/main" val="132278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939" y="668554"/>
            <a:ext cx="2278695"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9ED42095-AA71-AD39-4157-9755D3A6416F}"/>
              </a:ext>
            </a:extLst>
          </p:cNvPr>
          <p:cNvSpPr txBox="1">
            <a:spLocks/>
          </p:cNvSpPr>
          <p:nvPr/>
        </p:nvSpPr>
        <p:spPr>
          <a:xfrm>
            <a:off x="346939" y="771595"/>
            <a:ext cx="11184000" cy="2115391"/>
          </a:xfrm>
          <a:prstGeom prst="rect">
            <a:avLst/>
          </a:prstGeom>
        </p:spPr>
        <p:txBody>
          <a:bodyPr>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lnSpc>
                <a:spcPct val="150000"/>
              </a:lnSpc>
            </a:pPr>
            <a:r>
              <a:rPr lang="vi-VN" sz="3300" dirty="0">
                <a:solidFill>
                  <a:srgbClr val="FF0000"/>
                </a:solidFill>
                <a:effectLst>
                  <a:outerShdw blurRad="38100" dist="38100" dir="2700000" algn="tl">
                    <a:srgbClr val="000000">
                      <a:alpha val="43137"/>
                    </a:srgbClr>
                  </a:outerShdw>
                </a:effectLst>
              </a:rPr>
              <a:t>ĐỊNH HƯỚNG HÌNH THÀNH, PHÁT TRIỂN </a:t>
            </a:r>
            <a:br>
              <a:rPr lang="vi-VN" sz="3300" dirty="0">
                <a:solidFill>
                  <a:srgbClr val="FF0000"/>
                </a:solidFill>
                <a:effectLst>
                  <a:outerShdw blurRad="38100" dist="38100" dir="2700000" algn="tl">
                    <a:srgbClr val="000000">
                      <a:alpha val="43137"/>
                    </a:srgbClr>
                  </a:outerShdw>
                </a:effectLst>
              </a:rPr>
            </a:br>
            <a:r>
              <a:rPr lang="vi-VN" sz="3300" dirty="0">
                <a:solidFill>
                  <a:srgbClr val="FF0000"/>
                </a:solidFill>
                <a:effectLst>
                  <a:outerShdw blurRad="38100" dist="38100" dir="2700000" algn="tl">
                    <a:srgbClr val="000000">
                      <a:alpha val="43137"/>
                    </a:srgbClr>
                  </a:outerShdw>
                </a:effectLst>
              </a:rPr>
              <a:t>PHẨM CHẤT và năng lực </a:t>
            </a:r>
          </a:p>
          <a:p>
            <a:pPr algn="ctr">
              <a:lnSpc>
                <a:spcPct val="150000"/>
              </a:lnSpc>
            </a:pPr>
            <a:r>
              <a:rPr lang="vi-VN" sz="3300" dirty="0">
                <a:solidFill>
                  <a:srgbClr val="0070C0"/>
                </a:solidFill>
                <a:effectLst>
                  <a:outerShdw blurRad="38100" dist="38100" dir="2700000" algn="tl">
                    <a:srgbClr val="000000">
                      <a:alpha val="43137"/>
                    </a:srgbClr>
                  </a:outerShdw>
                </a:effectLst>
              </a:rPr>
              <a:t>TRONG SÁCH giáo khoa giáo dục thể chất 5</a:t>
            </a:r>
            <a:endParaRPr lang="en-US" sz="3300" dirty="0">
              <a:solidFill>
                <a:srgbClr val="0070C0"/>
              </a:solidFill>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0FF805ED-EE55-7336-4BC4-11E43561ECBD}"/>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flipH="1">
            <a:off x="8263863" y="3301171"/>
            <a:ext cx="2544831" cy="2115391"/>
          </a:xfrm>
          <a:prstGeom prst="rect">
            <a:avLst/>
          </a:prstGeom>
        </p:spPr>
      </p:pic>
      <p:sp>
        <p:nvSpPr>
          <p:cNvPr id="11" name="Rectangle 10">
            <a:extLst>
              <a:ext uri="{FF2B5EF4-FFF2-40B4-BE49-F238E27FC236}">
                <a16:creationId xmlns:a16="http://schemas.microsoft.com/office/drawing/2014/main" id="{976D4438-05B1-0FFE-9CA0-4F49B2351A55}"/>
              </a:ext>
            </a:extLst>
          </p:cNvPr>
          <p:cNvSpPr/>
          <p:nvPr/>
        </p:nvSpPr>
        <p:spPr>
          <a:xfrm>
            <a:off x="2245742" y="3586291"/>
            <a:ext cx="5884799" cy="1545149"/>
          </a:xfrm>
          <a:prstGeom prst="rect">
            <a:avLst/>
          </a:prstGeom>
        </p:spPr>
        <p:txBody>
          <a:bodyPr vert="horz" lIns="91440" tIns="45720" rIns="91440" bIns="45720" rtlCol="0">
            <a:noAutofit/>
          </a:bodyPr>
          <a:lstStyle/>
          <a:p>
            <a:pPr algn="ctr">
              <a:spcBef>
                <a:spcPct val="20000"/>
              </a:spcBef>
              <a:buClr>
                <a:srgbClr val="0F6FC6"/>
              </a:buClr>
              <a:buSzPct val="100000"/>
            </a:pPr>
            <a:r>
              <a:rPr lang="vi-VN" altLang="en-US" sz="2400" dirty="0">
                <a:solidFill>
                  <a:schemeClr val="accent5">
                    <a:lumMod val="75000"/>
                  </a:schemeClr>
                </a:solidFill>
                <a:latin typeface="Candara"/>
              </a:rPr>
              <a:t>Khai thác trên cơ sở nội dung các bài học</a:t>
            </a:r>
            <a:r>
              <a:rPr lang="en-US" altLang="en-US" sz="2400" dirty="0">
                <a:solidFill>
                  <a:schemeClr val="accent5">
                    <a:lumMod val="75000"/>
                  </a:schemeClr>
                </a:solidFill>
                <a:latin typeface="Candara"/>
              </a:rPr>
              <a:t> </a:t>
            </a:r>
            <a:endParaRPr lang="vi-VN" altLang="en-US" sz="2400" dirty="0">
              <a:solidFill>
                <a:schemeClr val="accent5">
                  <a:lumMod val="75000"/>
                </a:schemeClr>
              </a:solidFill>
              <a:latin typeface="Candara"/>
            </a:endParaRPr>
          </a:p>
          <a:p>
            <a:pPr algn="ctr">
              <a:spcBef>
                <a:spcPct val="20000"/>
              </a:spcBef>
              <a:buClr>
                <a:srgbClr val="0F6FC6"/>
              </a:buClr>
              <a:buSzPct val="100000"/>
            </a:pPr>
            <a:r>
              <a:rPr lang="en-US" altLang="en-US" sz="2400" dirty="0" err="1">
                <a:solidFill>
                  <a:schemeClr val="accent5">
                    <a:lumMod val="75000"/>
                  </a:schemeClr>
                </a:solidFill>
                <a:latin typeface="Candara"/>
              </a:rPr>
              <a:t>trong</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sách</a:t>
            </a:r>
            <a:r>
              <a:rPr lang="en-US" altLang="en-US" sz="2400" dirty="0">
                <a:solidFill>
                  <a:schemeClr val="accent5">
                    <a:lumMod val="75000"/>
                  </a:schemeClr>
                </a:solidFill>
                <a:latin typeface="Candara"/>
              </a:rPr>
              <a:t> GDTC 5 </a:t>
            </a:r>
            <a:r>
              <a:rPr lang="vi-VN" altLang="en-US" sz="2400" dirty="0">
                <a:solidFill>
                  <a:schemeClr val="accent5">
                    <a:lumMod val="75000"/>
                  </a:schemeClr>
                </a:solidFill>
                <a:latin typeface="Candara"/>
              </a:rPr>
              <a:t>để hình thành</a:t>
            </a:r>
            <a:r>
              <a:rPr lang="en-US" altLang="en-US" sz="2400" dirty="0">
                <a:solidFill>
                  <a:schemeClr val="accent5">
                    <a:lumMod val="75000"/>
                  </a:schemeClr>
                </a:solidFill>
                <a:latin typeface="Candara"/>
              </a:rPr>
              <a:t>, </a:t>
            </a:r>
            <a:endParaRPr lang="vi-VN" altLang="en-US" sz="2400" dirty="0">
              <a:solidFill>
                <a:schemeClr val="accent5">
                  <a:lumMod val="75000"/>
                </a:schemeClr>
              </a:solidFill>
              <a:latin typeface="Candara"/>
            </a:endParaRPr>
          </a:p>
          <a:p>
            <a:pPr algn="ctr">
              <a:spcBef>
                <a:spcPct val="20000"/>
              </a:spcBef>
              <a:buClr>
                <a:srgbClr val="0F6FC6"/>
              </a:buClr>
              <a:buSzPct val="100000"/>
            </a:pPr>
            <a:r>
              <a:rPr lang="en-US" altLang="en-US" sz="2400" dirty="0" err="1">
                <a:solidFill>
                  <a:schemeClr val="accent5">
                    <a:lumMod val="75000"/>
                  </a:schemeClr>
                </a:solidFill>
                <a:latin typeface="Candara"/>
              </a:rPr>
              <a:t>phát</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triển</a:t>
            </a:r>
            <a:r>
              <a:rPr lang="vi-VN" altLang="en-US" sz="2400" dirty="0">
                <a:solidFill>
                  <a:schemeClr val="accent5">
                    <a:lumMod val="75000"/>
                  </a:schemeClr>
                </a:solidFill>
                <a:latin typeface="Candara"/>
              </a:rPr>
              <a:t> phẩm chất</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năng</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lực</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ở</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học</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sinh</a:t>
            </a:r>
            <a:r>
              <a:rPr lang="en-US" altLang="en-US" sz="2400" dirty="0">
                <a:solidFill>
                  <a:schemeClr val="accent5">
                    <a:lumMod val="75000"/>
                  </a:schemeClr>
                </a:solidFill>
                <a:latin typeface="Candara"/>
              </a:rPr>
              <a:t>.</a:t>
            </a:r>
            <a:r>
              <a:rPr lang="vi-VN" altLang="en-US" sz="2400" dirty="0">
                <a:solidFill>
                  <a:schemeClr val="accent5">
                    <a:lumMod val="75000"/>
                  </a:schemeClr>
                </a:solidFill>
                <a:latin typeface="Candara"/>
              </a:rPr>
              <a:t> </a:t>
            </a:r>
            <a:endParaRPr lang="en-US" sz="2400" dirty="0">
              <a:solidFill>
                <a:schemeClr val="accent5">
                  <a:lumMod val="75000"/>
                </a:schemeClr>
              </a:solidFill>
              <a:latin typeface="Candara"/>
            </a:endParaRPr>
          </a:p>
        </p:txBody>
      </p:sp>
      <p:pic>
        <p:nvPicPr>
          <p:cNvPr id="3" name="Picture 2">
            <a:extLst>
              <a:ext uri="{FF2B5EF4-FFF2-40B4-BE49-F238E27FC236}">
                <a16:creationId xmlns:a16="http://schemas.microsoft.com/office/drawing/2014/main" id="{BAAEAAB0-5017-FAFC-5323-9B559D00D701}"/>
              </a:ext>
            </a:extLst>
          </p:cNvPr>
          <p:cNvPicPr>
            <a:picLocks noChangeAspect="1"/>
          </p:cNvPicPr>
          <p:nvPr/>
        </p:nvPicPr>
        <p:blipFill rotWithShape="1">
          <a:blip r:embed="rId3"/>
          <a:srcRect t="5122" b="5518"/>
          <a:stretch/>
        </p:blipFill>
        <p:spPr>
          <a:xfrm>
            <a:off x="-43672" y="0"/>
            <a:ext cx="12279343" cy="6858000"/>
          </a:xfrm>
          <a:prstGeom prst="rect">
            <a:avLst/>
          </a:prstGeom>
        </p:spPr>
      </p:pic>
    </p:spTree>
    <p:extLst>
      <p:ext uri="{BB962C8B-B14F-4D97-AF65-F5344CB8AC3E}">
        <p14:creationId xmlns:p14="http://schemas.microsoft.com/office/powerpoint/2010/main" val="313817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Extract 21">
            <a:extLst>
              <a:ext uri="{FF2B5EF4-FFF2-40B4-BE49-F238E27FC236}">
                <a16:creationId xmlns:a16="http://schemas.microsoft.com/office/drawing/2014/main" id="{8158A8BA-48C9-4E8E-AEDC-CA5FBF286E6B}"/>
              </a:ext>
            </a:extLst>
          </p:cNvPr>
          <p:cNvSpPr/>
          <p:nvPr/>
        </p:nvSpPr>
        <p:spPr>
          <a:xfrm rot="14350265">
            <a:off x="7880719" y="2572715"/>
            <a:ext cx="375649" cy="81815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Lst>
            <a:ahLst/>
            <a:cxnLst>
              <a:cxn ang="0">
                <a:pos x="connsiteX0" y="connsiteY0"/>
              </a:cxn>
              <a:cxn ang="0">
                <a:pos x="connsiteX1" y="connsiteY1"/>
              </a:cxn>
              <a:cxn ang="0">
                <a:pos x="connsiteX2" y="connsiteY2"/>
              </a:cxn>
              <a:cxn ang="0">
                <a:pos x="connsiteX3" y="connsiteY3"/>
              </a:cxn>
            </a:cxnLst>
            <a:rect l="l" t="t" r="r" b="b"/>
            <a:pathLst>
              <a:path w="11105" h="10000">
                <a:moveTo>
                  <a:pt x="0" y="7002"/>
                </a:moveTo>
                <a:lnTo>
                  <a:pt x="4908" y="0"/>
                </a:lnTo>
                <a:lnTo>
                  <a:pt x="11105" y="10000"/>
                </a:lnTo>
                <a:lnTo>
                  <a:pt x="0" y="7002"/>
                </a:lnTo>
                <a:close/>
              </a:path>
            </a:pathLst>
          </a:custGeom>
          <a:solidFill>
            <a:schemeClr val="bg1"/>
          </a:solidFill>
          <a:ln w="15875">
            <a:solidFill>
              <a:srgbClr val="743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ood, fruit&#10;&#10;Description automatically generated">
            <a:extLst>
              <a:ext uri="{FF2B5EF4-FFF2-40B4-BE49-F238E27FC236}">
                <a16:creationId xmlns:a16="http://schemas.microsoft.com/office/drawing/2014/main" id="{7C5A41F1-2865-472B-99DD-36BDF0FE02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7969" y1="43864" x2="39531" y2="42500"/>
                        <a14:foregroundMark x1="39531" y1="42727" x2="37656" y2="45227"/>
                        <a14:foregroundMark x1="37969" y1="45227" x2="37031" y2="45682"/>
                        <a14:foregroundMark x1="37188" y1="44773" x2="36719" y2="45682"/>
                        <a14:foregroundMark x1="36406" y1="45455" x2="36719" y2="45909"/>
                        <a14:backgroundMark x1="42813" y1="30455" x2="44375" y2="36591"/>
                        <a14:backgroundMark x1="56250" y1="31136" x2="55469" y2="36818"/>
                        <a14:backgroundMark x1="68594" y1="38409" x2="45469" y2="29091"/>
                        <a14:backgroundMark x1="45469" y1="29091" x2="31094" y2="39091"/>
                        <a14:backgroundMark x1="31094" y1="39091" x2="27344" y2="56591"/>
                        <a14:backgroundMark x1="27344" y1="56591" x2="27500" y2="65682"/>
                        <a14:backgroundMark x1="27500" y1="65682" x2="31875" y2="70909"/>
                        <a14:backgroundMark x1="31875" y1="70909" x2="46563" y2="78636"/>
                        <a14:backgroundMark x1="46563" y1="78636" x2="52969" y2="78864"/>
                        <a14:backgroundMark x1="52969" y1="78864" x2="58906" y2="75455"/>
                        <a14:backgroundMark x1="58906" y1="75455" x2="64219" y2="65000"/>
                        <a14:backgroundMark x1="64219" y1="65000" x2="64688" y2="49091"/>
                        <a14:backgroundMark x1="64688" y1="49091" x2="62656" y2="41591"/>
                        <a14:backgroundMark x1="62656" y1="41591" x2="59375" y2="35682"/>
                        <a14:backgroundMark x1="59375" y1="35682" x2="59219" y2="35455"/>
                        <a14:backgroundMark x1="59688" y1="41136" x2="55000" y2="36591"/>
                        <a14:backgroundMark x1="55000" y1="36591" x2="49063" y2="33636"/>
                        <a14:backgroundMark x1="49063" y1="33636" x2="42188" y2="35909"/>
                        <a14:backgroundMark x1="42188" y1="35909" x2="37157" y2="39865"/>
                        <a14:backgroundMark x1="34877" y1="43958" x2="30156" y2="54773"/>
                        <a14:backgroundMark x1="35472" y1="42594" x2="35294" y2="43001"/>
                        <a14:backgroundMark x1="30156" y1="54773" x2="31094" y2="62727"/>
                        <a14:backgroundMark x1="31094" y1="62727" x2="40313" y2="78409"/>
                        <a14:backgroundMark x1="40313" y1="78409" x2="46719" y2="79318"/>
                        <a14:backgroundMark x1="46719" y1="79318" x2="53750" y2="77955"/>
                        <a14:backgroundMark x1="53750" y1="77955" x2="58281" y2="73182"/>
                        <a14:backgroundMark x1="58281" y1="73182" x2="62969" y2="62727"/>
                        <a14:backgroundMark x1="57969" y1="71818" x2="53281" y2="76136"/>
                        <a14:backgroundMark x1="53281" y1="76136" x2="47031" y2="76364"/>
                        <a14:backgroundMark x1="47031" y1="76364" x2="35781" y2="69545"/>
                        <a14:backgroundMark x1="35781" y1="69545" x2="32188" y2="62273"/>
                        <a14:backgroundMark x1="32188" y1="62273" x2="32344" y2="45909"/>
                        <a14:backgroundMark x1="34997" y1="41890" x2="36094" y2="40227"/>
                        <a14:backgroundMark x1="34657" y1="42404" x2="34968" y2="41933"/>
                        <a14:backgroundMark x1="32344" y1="45909" x2="34107" y2="43237"/>
                        <a14:backgroundMark x1="36984" y1="39656" x2="41406" y2="36818"/>
                        <a14:backgroundMark x1="36094" y1="40227" x2="36948" y2="39679"/>
                        <a14:backgroundMark x1="41406" y1="36818" x2="42500" y2="36818"/>
                        <a14:backgroundMark x1="36229" y1="45224" x2="33752" y2="48378"/>
                        <a14:backgroundMark x1="42656" y1="37045" x2="40353" y2="39977"/>
                        <a14:backgroundMark x1="33806" y1="48457" x2="32344" y2="52500"/>
                        <a14:backgroundMark x1="35625" y1="64545" x2="39844" y2="70455"/>
                        <a14:backgroundMark x1="39844" y1="70455" x2="46094" y2="74545"/>
                        <a14:backgroundMark x1="46094" y1="74545" x2="52188" y2="74545"/>
                        <a14:backgroundMark x1="52188" y1="74545" x2="58281" y2="72500"/>
                        <a14:backgroundMark x1="58281" y1="72500" x2="58281" y2="72273"/>
                      </a14:backgroundRemoval>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32873" t="35940" r="34721" b="25884"/>
          <a:stretch/>
        </p:blipFill>
        <p:spPr>
          <a:xfrm>
            <a:off x="3604743" y="1862611"/>
            <a:ext cx="4225108" cy="4094053"/>
          </a:xfrm>
          <a:prstGeom prst="rect">
            <a:avLst/>
          </a:prstGeom>
        </p:spPr>
      </p:pic>
      <p:sp>
        <p:nvSpPr>
          <p:cNvPr id="2" name="TextBox 1">
            <a:extLst>
              <a:ext uri="{FF2B5EF4-FFF2-40B4-BE49-F238E27FC236}">
                <a16:creationId xmlns:a16="http://schemas.microsoft.com/office/drawing/2014/main" id="{D2495E14-6193-4FEC-BD8A-68B028C6D673}"/>
              </a:ext>
            </a:extLst>
          </p:cNvPr>
          <p:cNvSpPr txBox="1"/>
          <p:nvPr/>
        </p:nvSpPr>
        <p:spPr>
          <a:xfrm>
            <a:off x="8396721" y="3812977"/>
            <a:ext cx="3261880" cy="430306"/>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sz="2000" b="1" dirty="0" err="1">
                <a:solidFill>
                  <a:schemeClr val="accent5">
                    <a:lumMod val="50000"/>
                  </a:schemeClr>
                </a:solidFill>
              </a:rPr>
              <a:t>Đoàn</a:t>
            </a:r>
            <a:r>
              <a:rPr lang="en-US" sz="2000" b="1" dirty="0">
                <a:solidFill>
                  <a:schemeClr val="accent5">
                    <a:lumMod val="50000"/>
                  </a:schemeClr>
                </a:solidFill>
              </a:rPr>
              <a:t> </a:t>
            </a:r>
            <a:r>
              <a:rPr lang="en-US" sz="2000" b="1" dirty="0" err="1">
                <a:solidFill>
                  <a:schemeClr val="accent5">
                    <a:lumMod val="50000"/>
                  </a:schemeClr>
                </a:solidFill>
              </a:rPr>
              <a:t>kết</a:t>
            </a:r>
            <a:r>
              <a:rPr lang="en-US" sz="2000" b="1" dirty="0">
                <a:solidFill>
                  <a:schemeClr val="accent5">
                    <a:lumMod val="50000"/>
                  </a:schemeClr>
                </a:solidFill>
              </a:rPr>
              <a:t>, </a:t>
            </a:r>
            <a:r>
              <a:rPr lang="en-US" sz="2000" b="1" dirty="0" err="1">
                <a:solidFill>
                  <a:schemeClr val="accent5">
                    <a:lumMod val="50000"/>
                  </a:schemeClr>
                </a:solidFill>
              </a:rPr>
              <a:t>giúp</a:t>
            </a:r>
            <a:r>
              <a:rPr lang="en-US" sz="2000" b="1" dirty="0">
                <a:solidFill>
                  <a:schemeClr val="accent5">
                    <a:lumMod val="50000"/>
                  </a:schemeClr>
                </a:solidFill>
              </a:rPr>
              <a:t> </a:t>
            </a:r>
            <a:r>
              <a:rPr lang="en-US" sz="2000" b="1" dirty="0" err="1">
                <a:solidFill>
                  <a:schemeClr val="accent5">
                    <a:lumMod val="50000"/>
                  </a:schemeClr>
                </a:solidFill>
              </a:rPr>
              <a:t>đỡ</a:t>
            </a:r>
            <a:r>
              <a:rPr lang="en-US" sz="2000" b="1" dirty="0">
                <a:solidFill>
                  <a:schemeClr val="accent5">
                    <a:lumMod val="50000"/>
                  </a:schemeClr>
                </a:solidFill>
              </a:rPr>
              <a:t> </a:t>
            </a:r>
            <a:r>
              <a:rPr lang="en-US" sz="2000" b="1" dirty="0" err="1">
                <a:solidFill>
                  <a:schemeClr val="accent5">
                    <a:lumMod val="50000"/>
                  </a:schemeClr>
                </a:solidFill>
              </a:rPr>
              <a:t>lẫn</a:t>
            </a:r>
            <a:r>
              <a:rPr lang="en-US" sz="2000" b="1" dirty="0">
                <a:solidFill>
                  <a:schemeClr val="accent5">
                    <a:lumMod val="50000"/>
                  </a:schemeClr>
                </a:solidFill>
              </a:rPr>
              <a:t> </a:t>
            </a:r>
            <a:r>
              <a:rPr lang="en-US" sz="2000" b="1" dirty="0" err="1">
                <a:solidFill>
                  <a:schemeClr val="accent5">
                    <a:lumMod val="50000"/>
                  </a:schemeClr>
                </a:solidFill>
              </a:rPr>
              <a:t>nhau</a:t>
            </a:r>
            <a:endParaRPr lang="en-US" sz="2000" b="1" dirty="0">
              <a:solidFill>
                <a:schemeClr val="accent5">
                  <a:lumMod val="50000"/>
                </a:schemeClr>
              </a:solidFill>
            </a:endParaRPr>
          </a:p>
        </p:txBody>
      </p:sp>
      <p:sp>
        <p:nvSpPr>
          <p:cNvPr id="8" name="Subtitle 2">
            <a:extLst>
              <a:ext uri="{FF2B5EF4-FFF2-40B4-BE49-F238E27FC236}">
                <a16:creationId xmlns:a16="http://schemas.microsoft.com/office/drawing/2014/main" id="{F43FAF36-C87A-EA4A-8395-3BEF330C822A}"/>
              </a:ext>
            </a:extLst>
          </p:cNvPr>
          <p:cNvSpPr txBox="1">
            <a:spLocks/>
          </p:cNvSpPr>
          <p:nvPr/>
        </p:nvSpPr>
        <p:spPr>
          <a:xfrm>
            <a:off x="2210060" y="795810"/>
            <a:ext cx="7721798"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en-US" sz="3300" b="1" dirty="0">
                <a:solidFill>
                  <a:srgbClr val="FF0000"/>
                </a:solidFill>
                <a:effectLst>
                  <a:outerShdw blurRad="38100" dist="38100" dir="2700000" algn="tl">
                    <a:srgbClr val="000000">
                      <a:alpha val="43137"/>
                    </a:srgbClr>
                  </a:outerShdw>
                </a:effectLst>
              </a:rPr>
              <a:t>HÌNH THÀNH, PHÁT TRIỂN PHẨM CHẤT</a:t>
            </a:r>
          </a:p>
        </p:txBody>
      </p:sp>
      <p:sp>
        <p:nvSpPr>
          <p:cNvPr id="12" name="TextBox 11">
            <a:extLst>
              <a:ext uri="{FF2B5EF4-FFF2-40B4-BE49-F238E27FC236}">
                <a16:creationId xmlns:a16="http://schemas.microsoft.com/office/drawing/2014/main" id="{15FE11F2-5F30-431D-AD97-8821603C0DB3}"/>
              </a:ext>
            </a:extLst>
          </p:cNvPr>
          <p:cNvSpPr txBox="1"/>
          <p:nvPr/>
        </p:nvSpPr>
        <p:spPr>
          <a:xfrm>
            <a:off x="8712021" y="5972993"/>
            <a:ext cx="2850777" cy="430306"/>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sz="2000" b="1" dirty="0" err="1">
                <a:solidFill>
                  <a:schemeClr val="accent5">
                    <a:lumMod val="50000"/>
                  </a:schemeClr>
                </a:solidFill>
              </a:rPr>
              <a:t>Tự</a:t>
            </a:r>
            <a:r>
              <a:rPr lang="en-US" sz="2000" b="1" dirty="0">
                <a:solidFill>
                  <a:schemeClr val="accent5">
                    <a:lumMod val="50000"/>
                  </a:schemeClr>
                </a:solidFill>
              </a:rPr>
              <a:t> </a:t>
            </a:r>
            <a:r>
              <a:rPr lang="en-US" sz="2000" b="1" dirty="0" err="1">
                <a:solidFill>
                  <a:schemeClr val="accent5">
                    <a:lumMod val="50000"/>
                  </a:schemeClr>
                </a:solidFill>
              </a:rPr>
              <a:t>giác</a:t>
            </a:r>
            <a:r>
              <a:rPr lang="en-US" sz="2000" b="1" dirty="0">
                <a:solidFill>
                  <a:schemeClr val="accent5">
                    <a:lumMod val="50000"/>
                  </a:schemeClr>
                </a:solidFill>
              </a:rPr>
              <a:t> </a:t>
            </a:r>
            <a:r>
              <a:rPr lang="en-US" sz="2000" b="1" dirty="0" err="1">
                <a:solidFill>
                  <a:schemeClr val="accent5">
                    <a:lumMod val="50000"/>
                  </a:schemeClr>
                </a:solidFill>
              </a:rPr>
              <a:t>trong</a:t>
            </a:r>
            <a:r>
              <a:rPr lang="en-US" sz="2000" b="1" dirty="0">
                <a:solidFill>
                  <a:schemeClr val="accent5">
                    <a:lumMod val="50000"/>
                  </a:schemeClr>
                </a:solidFill>
              </a:rPr>
              <a:t> </a:t>
            </a:r>
            <a:r>
              <a:rPr lang="en-US" sz="2000" b="1" dirty="0" err="1">
                <a:solidFill>
                  <a:schemeClr val="accent5">
                    <a:lumMod val="50000"/>
                  </a:schemeClr>
                </a:solidFill>
              </a:rPr>
              <a:t>tập</a:t>
            </a:r>
            <a:r>
              <a:rPr lang="en-US" sz="2000" b="1" dirty="0">
                <a:solidFill>
                  <a:schemeClr val="accent5">
                    <a:lumMod val="50000"/>
                  </a:schemeClr>
                </a:solidFill>
              </a:rPr>
              <a:t> </a:t>
            </a:r>
            <a:r>
              <a:rPr lang="en-US" sz="2000" b="1" dirty="0" err="1">
                <a:solidFill>
                  <a:schemeClr val="accent5">
                    <a:lumMod val="50000"/>
                  </a:schemeClr>
                </a:solidFill>
              </a:rPr>
              <a:t>luyện</a:t>
            </a:r>
            <a:endParaRPr lang="en-US" sz="2000" b="1" dirty="0">
              <a:solidFill>
                <a:schemeClr val="accent5">
                  <a:lumMod val="50000"/>
                </a:schemeClr>
              </a:solidFill>
            </a:endParaRPr>
          </a:p>
        </p:txBody>
      </p:sp>
      <p:sp>
        <p:nvSpPr>
          <p:cNvPr id="14" name="Flowchart: Extract 21">
            <a:extLst>
              <a:ext uri="{FF2B5EF4-FFF2-40B4-BE49-F238E27FC236}">
                <a16:creationId xmlns:a16="http://schemas.microsoft.com/office/drawing/2014/main" id="{67EB5405-5276-4251-BD90-1C7E6760C301}"/>
              </a:ext>
            </a:extLst>
          </p:cNvPr>
          <p:cNvSpPr/>
          <p:nvPr/>
        </p:nvSpPr>
        <p:spPr>
          <a:xfrm rot="4273479">
            <a:off x="2784617" y="1799444"/>
            <a:ext cx="848535" cy="1468303"/>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 name="connsiteX0" fmla="*/ 0 w 8694"/>
              <a:gd name="connsiteY0" fmla="*/ 8245 h 11791"/>
              <a:gd name="connsiteX1" fmla="*/ 8694 w 8694"/>
              <a:gd name="connsiteY1" fmla="*/ 0 h 11791"/>
              <a:gd name="connsiteX2" fmla="*/ 4987 w 8694"/>
              <a:gd name="connsiteY2" fmla="*/ 11791 h 11791"/>
              <a:gd name="connsiteX3" fmla="*/ 0 w 8694"/>
              <a:gd name="connsiteY3" fmla="*/ 8245 h 11791"/>
              <a:gd name="connsiteX0" fmla="*/ 0 w 10412"/>
              <a:gd name="connsiteY0" fmla="*/ 8778 h 10000"/>
              <a:gd name="connsiteX1" fmla="*/ 10412 w 10412"/>
              <a:gd name="connsiteY1" fmla="*/ 0 h 10000"/>
              <a:gd name="connsiteX2" fmla="*/ 6148 w 10412"/>
              <a:gd name="connsiteY2" fmla="*/ 10000 h 10000"/>
              <a:gd name="connsiteX3" fmla="*/ 0 w 10412"/>
              <a:gd name="connsiteY3" fmla="*/ 8778 h 10000"/>
            </a:gdLst>
            <a:ahLst/>
            <a:cxnLst>
              <a:cxn ang="0">
                <a:pos x="connsiteX0" y="connsiteY0"/>
              </a:cxn>
              <a:cxn ang="0">
                <a:pos x="connsiteX1" y="connsiteY1"/>
              </a:cxn>
              <a:cxn ang="0">
                <a:pos x="connsiteX2" y="connsiteY2"/>
              </a:cxn>
              <a:cxn ang="0">
                <a:pos x="connsiteX3" y="connsiteY3"/>
              </a:cxn>
            </a:cxnLst>
            <a:rect l="l" t="t" r="r" b="b"/>
            <a:pathLst>
              <a:path w="10412" h="10000">
                <a:moveTo>
                  <a:pt x="0" y="8778"/>
                </a:moveTo>
                <a:lnTo>
                  <a:pt x="10412" y="0"/>
                </a:lnTo>
                <a:lnTo>
                  <a:pt x="6148" y="10000"/>
                </a:lnTo>
                <a:lnTo>
                  <a:pt x="0" y="8778"/>
                </a:lnTo>
                <a:close/>
              </a:path>
            </a:pathLst>
          </a:custGeom>
          <a:solidFill>
            <a:schemeClr val="bg1"/>
          </a:solidFill>
          <a:ln w="15875">
            <a:solidFill>
              <a:srgbClr val="743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Extract 21">
            <a:extLst>
              <a:ext uri="{FF2B5EF4-FFF2-40B4-BE49-F238E27FC236}">
                <a16:creationId xmlns:a16="http://schemas.microsoft.com/office/drawing/2014/main" id="{DFADF1F3-03DA-4343-A003-30606BE4BEFE}"/>
              </a:ext>
            </a:extLst>
          </p:cNvPr>
          <p:cNvSpPr/>
          <p:nvPr/>
        </p:nvSpPr>
        <p:spPr>
          <a:xfrm rot="14632057">
            <a:off x="7517225" y="4959908"/>
            <a:ext cx="676099" cy="54541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Lst>
            <a:ahLst/>
            <a:cxnLst>
              <a:cxn ang="0">
                <a:pos x="connsiteX0" y="connsiteY0"/>
              </a:cxn>
              <a:cxn ang="0">
                <a:pos x="connsiteX1" y="connsiteY1"/>
              </a:cxn>
              <a:cxn ang="0">
                <a:pos x="connsiteX2" y="connsiteY2"/>
              </a:cxn>
              <a:cxn ang="0">
                <a:pos x="connsiteX3" y="connsiteY3"/>
              </a:cxn>
            </a:cxnLst>
            <a:rect l="l" t="t" r="r" b="b"/>
            <a:pathLst>
              <a:path w="10000" h="9656">
                <a:moveTo>
                  <a:pt x="0" y="6232"/>
                </a:moveTo>
                <a:lnTo>
                  <a:pt x="10000" y="0"/>
                </a:lnTo>
                <a:lnTo>
                  <a:pt x="4987" y="9656"/>
                </a:lnTo>
                <a:lnTo>
                  <a:pt x="0" y="6232"/>
                </a:lnTo>
                <a:close/>
              </a:path>
            </a:pathLst>
          </a:custGeom>
          <a:solidFill>
            <a:schemeClr val="bg1"/>
          </a:solidFill>
          <a:ln w="15875">
            <a:solidFill>
              <a:srgbClr val="743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FFFE194-AA52-4483-8C88-25B70038FAB1}"/>
              </a:ext>
            </a:extLst>
          </p:cNvPr>
          <p:cNvSpPr txBox="1"/>
          <p:nvPr/>
        </p:nvSpPr>
        <p:spPr>
          <a:xfrm>
            <a:off x="191293" y="3594856"/>
            <a:ext cx="2850777" cy="756163"/>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ctr"/>
            <a:r>
              <a:rPr lang="en-US" sz="2000" b="1" dirty="0">
                <a:solidFill>
                  <a:schemeClr val="accent5">
                    <a:lumMod val="50000"/>
                  </a:schemeClr>
                </a:solidFill>
              </a:rPr>
              <a:t>Th</a:t>
            </a:r>
            <a:r>
              <a:rPr lang="vi-VN" sz="2000" b="1" dirty="0">
                <a:solidFill>
                  <a:schemeClr val="accent5">
                    <a:lumMod val="50000"/>
                  </a:schemeClr>
                </a:solidFill>
              </a:rPr>
              <a:t>ư</a:t>
            </a:r>
            <a:r>
              <a:rPr lang="en-US" sz="2000" b="1" dirty="0" err="1">
                <a:solidFill>
                  <a:schemeClr val="accent5">
                    <a:lumMod val="50000"/>
                  </a:schemeClr>
                </a:solidFill>
              </a:rPr>
              <a:t>ờng</a:t>
            </a:r>
            <a:r>
              <a:rPr lang="en-US" sz="2000" b="1" dirty="0">
                <a:solidFill>
                  <a:schemeClr val="accent5">
                    <a:lumMod val="50000"/>
                  </a:schemeClr>
                </a:solidFill>
              </a:rPr>
              <a:t> </a:t>
            </a:r>
            <a:r>
              <a:rPr lang="en-US" sz="2000" b="1" dirty="0" err="1">
                <a:solidFill>
                  <a:schemeClr val="accent5">
                    <a:lumMod val="50000"/>
                  </a:schemeClr>
                </a:solidFill>
              </a:rPr>
              <a:t>xuyên</a:t>
            </a:r>
            <a:r>
              <a:rPr lang="en-US" sz="2000" b="1" dirty="0">
                <a:solidFill>
                  <a:schemeClr val="accent5">
                    <a:lumMod val="50000"/>
                  </a:schemeClr>
                </a:solidFill>
              </a:rPr>
              <a:t> </a:t>
            </a:r>
            <a:r>
              <a:rPr lang="en-US" sz="2000" b="1" dirty="0" err="1">
                <a:solidFill>
                  <a:schemeClr val="accent5">
                    <a:lumMod val="50000"/>
                  </a:schemeClr>
                </a:solidFill>
              </a:rPr>
              <a:t>hoàn</a:t>
            </a:r>
            <a:r>
              <a:rPr lang="en-US" sz="2000" b="1" dirty="0">
                <a:solidFill>
                  <a:schemeClr val="accent5">
                    <a:lumMod val="50000"/>
                  </a:schemeClr>
                </a:solidFill>
              </a:rPr>
              <a:t> </a:t>
            </a:r>
            <a:r>
              <a:rPr lang="en-US" sz="2000" b="1" dirty="0" err="1">
                <a:solidFill>
                  <a:schemeClr val="accent5">
                    <a:lumMod val="50000"/>
                  </a:schemeClr>
                </a:solidFill>
              </a:rPr>
              <a:t>thành</a:t>
            </a:r>
            <a:r>
              <a:rPr lang="en-US" sz="2000" b="1" dirty="0">
                <a:solidFill>
                  <a:schemeClr val="accent5">
                    <a:lumMod val="50000"/>
                  </a:schemeClr>
                </a:solidFill>
              </a:rPr>
              <a:t> </a:t>
            </a:r>
            <a:r>
              <a:rPr lang="en-US" sz="2000" b="1" dirty="0" err="1">
                <a:solidFill>
                  <a:schemeClr val="accent5">
                    <a:lumMod val="50000"/>
                  </a:schemeClr>
                </a:solidFill>
              </a:rPr>
              <a:t>trong</a:t>
            </a:r>
            <a:r>
              <a:rPr lang="en-US" sz="2000" b="1" dirty="0">
                <a:solidFill>
                  <a:schemeClr val="accent5">
                    <a:lumMod val="50000"/>
                  </a:schemeClr>
                </a:solidFill>
              </a:rPr>
              <a:t> </a:t>
            </a:r>
            <a:r>
              <a:rPr lang="en-US" sz="2000" b="1" dirty="0" err="1">
                <a:solidFill>
                  <a:schemeClr val="accent5">
                    <a:lumMod val="50000"/>
                  </a:schemeClr>
                </a:solidFill>
              </a:rPr>
              <a:t>tập</a:t>
            </a:r>
            <a:r>
              <a:rPr lang="en-US" sz="2000" b="1" dirty="0">
                <a:solidFill>
                  <a:schemeClr val="accent5">
                    <a:lumMod val="50000"/>
                  </a:schemeClr>
                </a:solidFill>
              </a:rPr>
              <a:t> </a:t>
            </a:r>
            <a:r>
              <a:rPr lang="en-US" sz="2000" b="1" dirty="0" err="1">
                <a:solidFill>
                  <a:schemeClr val="accent5">
                    <a:lumMod val="50000"/>
                  </a:schemeClr>
                </a:solidFill>
              </a:rPr>
              <a:t>luyện</a:t>
            </a:r>
            <a:endParaRPr lang="en-US" sz="2000" b="1" dirty="0">
              <a:solidFill>
                <a:schemeClr val="accent5">
                  <a:lumMod val="50000"/>
                </a:schemeClr>
              </a:solidFill>
            </a:endParaRPr>
          </a:p>
        </p:txBody>
      </p:sp>
      <p:pic>
        <p:nvPicPr>
          <p:cNvPr id="4" name="Picture 3">
            <a:extLst>
              <a:ext uri="{FF2B5EF4-FFF2-40B4-BE49-F238E27FC236}">
                <a16:creationId xmlns:a16="http://schemas.microsoft.com/office/drawing/2014/main" id="{50AD115C-982C-7C1E-C8BD-C6F3EE31D989}"/>
              </a:ext>
            </a:extLst>
          </p:cNvPr>
          <p:cNvPicPr>
            <a:picLocks noChangeAspect="1"/>
          </p:cNvPicPr>
          <p:nvPr/>
        </p:nvPicPr>
        <p:blipFill rotWithShape="1">
          <a:blip r:embed="rId4">
            <a:extLst>
              <a:ext uri="{28A0092B-C50C-407E-A947-70E740481C1C}">
                <a14:useLocalDpi xmlns:a14="http://schemas.microsoft.com/office/drawing/2010/main" val="0"/>
              </a:ext>
            </a:extLst>
          </a:blip>
          <a:srcRect t="8816" b="13374"/>
          <a:stretch/>
        </p:blipFill>
        <p:spPr>
          <a:xfrm>
            <a:off x="8300918" y="1677666"/>
            <a:ext cx="3261880" cy="2094058"/>
          </a:xfrm>
          <a:prstGeom prst="rect">
            <a:avLst/>
          </a:prstGeom>
          <a:blipFill>
            <a:blip r:embed="rId5"/>
            <a:tile tx="0" ty="0" sx="100000" sy="100000" flip="none" algn="tl"/>
          </a:blipFill>
          <a:ln w="19050">
            <a:solidFill>
              <a:srgbClr val="7030A0"/>
            </a:solidFill>
          </a:ln>
        </p:spPr>
      </p:pic>
      <p:pic>
        <p:nvPicPr>
          <p:cNvPr id="5" name="Picture 4">
            <a:extLst>
              <a:ext uri="{FF2B5EF4-FFF2-40B4-BE49-F238E27FC236}">
                <a16:creationId xmlns:a16="http://schemas.microsoft.com/office/drawing/2014/main" id="{96007E53-430D-F70F-2381-20A3E8577A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676" y="4648200"/>
            <a:ext cx="4047925" cy="1300625"/>
          </a:xfrm>
          <a:prstGeom prst="rect">
            <a:avLst/>
          </a:prstGeom>
          <a:ln>
            <a:solidFill>
              <a:srgbClr val="7030A0"/>
            </a:solidFill>
          </a:ln>
        </p:spPr>
      </p:pic>
      <p:pic>
        <p:nvPicPr>
          <p:cNvPr id="6" name="Picture 5">
            <a:extLst>
              <a:ext uri="{FF2B5EF4-FFF2-40B4-BE49-F238E27FC236}">
                <a16:creationId xmlns:a16="http://schemas.microsoft.com/office/drawing/2014/main" id="{2C973650-ACBA-7E3D-EFB8-891FE93CB2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566" y="2089666"/>
            <a:ext cx="2804110" cy="1297043"/>
          </a:xfrm>
          <a:prstGeom prst="rect">
            <a:avLst/>
          </a:prstGeom>
          <a:ln>
            <a:solidFill>
              <a:srgbClr val="7030A0"/>
            </a:solidFill>
          </a:ln>
        </p:spPr>
      </p:pic>
      <p:pic>
        <p:nvPicPr>
          <p:cNvPr id="9" name="Picture 8">
            <a:extLst>
              <a:ext uri="{FF2B5EF4-FFF2-40B4-BE49-F238E27FC236}">
                <a16:creationId xmlns:a16="http://schemas.microsoft.com/office/drawing/2014/main" id="{874CA6D4-F5DF-34C5-692D-8AD4BE3AE2F9}"/>
              </a:ext>
            </a:extLst>
          </p:cNvPr>
          <p:cNvPicPr>
            <a:picLocks noChangeAspect="1"/>
          </p:cNvPicPr>
          <p:nvPr/>
        </p:nvPicPr>
        <p:blipFill rotWithShape="1">
          <a:blip r:embed="rId8"/>
          <a:srcRect t="5651" b="5960"/>
          <a:stretch/>
        </p:blipFill>
        <p:spPr>
          <a:xfrm>
            <a:off x="0" y="-72668"/>
            <a:ext cx="12192000" cy="6934335"/>
          </a:xfrm>
          <a:prstGeom prst="rect">
            <a:avLst/>
          </a:prstGeom>
        </p:spPr>
      </p:pic>
    </p:spTree>
    <p:extLst>
      <p:ext uri="{BB962C8B-B14F-4D97-AF65-F5344CB8AC3E}">
        <p14:creationId xmlns:p14="http://schemas.microsoft.com/office/powerpoint/2010/main" val="135826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Extract 21">
            <a:extLst>
              <a:ext uri="{FF2B5EF4-FFF2-40B4-BE49-F238E27FC236}">
                <a16:creationId xmlns:a16="http://schemas.microsoft.com/office/drawing/2014/main" id="{332C6099-58B7-4D44-A059-D16C84A97EC1}"/>
              </a:ext>
            </a:extLst>
          </p:cNvPr>
          <p:cNvSpPr/>
          <p:nvPr/>
        </p:nvSpPr>
        <p:spPr>
          <a:xfrm rot="5400000">
            <a:off x="2908947" y="2269046"/>
            <a:ext cx="696865" cy="111359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 name="connsiteX0" fmla="*/ 0 w 8694"/>
              <a:gd name="connsiteY0" fmla="*/ 8245 h 11791"/>
              <a:gd name="connsiteX1" fmla="*/ 8694 w 8694"/>
              <a:gd name="connsiteY1" fmla="*/ 0 h 11791"/>
              <a:gd name="connsiteX2" fmla="*/ 4987 w 8694"/>
              <a:gd name="connsiteY2" fmla="*/ 11791 h 11791"/>
              <a:gd name="connsiteX3" fmla="*/ 0 w 8694"/>
              <a:gd name="connsiteY3" fmla="*/ 8245 h 11791"/>
              <a:gd name="connsiteX0" fmla="*/ 0 w 10412"/>
              <a:gd name="connsiteY0" fmla="*/ 8778 h 10000"/>
              <a:gd name="connsiteX1" fmla="*/ 10412 w 10412"/>
              <a:gd name="connsiteY1" fmla="*/ 0 h 10000"/>
              <a:gd name="connsiteX2" fmla="*/ 6148 w 10412"/>
              <a:gd name="connsiteY2" fmla="*/ 10000 h 10000"/>
              <a:gd name="connsiteX3" fmla="*/ 0 w 10412"/>
              <a:gd name="connsiteY3" fmla="*/ 8778 h 10000"/>
              <a:gd name="connsiteX0" fmla="*/ 0 w 8874"/>
              <a:gd name="connsiteY0" fmla="*/ 10638 h 10638"/>
              <a:gd name="connsiteX1" fmla="*/ 8874 w 8874"/>
              <a:gd name="connsiteY1" fmla="*/ 0 h 10638"/>
              <a:gd name="connsiteX2" fmla="*/ 4610 w 8874"/>
              <a:gd name="connsiteY2" fmla="*/ 10000 h 10638"/>
              <a:gd name="connsiteX3" fmla="*/ 0 w 8874"/>
              <a:gd name="connsiteY3" fmla="*/ 10638 h 10638"/>
              <a:gd name="connsiteX0" fmla="*/ 0 w 8221"/>
              <a:gd name="connsiteY0" fmla="*/ 10768 h 10768"/>
              <a:gd name="connsiteX1" fmla="*/ 8221 w 8221"/>
              <a:gd name="connsiteY1" fmla="*/ 0 h 10768"/>
              <a:gd name="connsiteX2" fmla="*/ 5195 w 8221"/>
              <a:gd name="connsiteY2" fmla="*/ 10168 h 10768"/>
              <a:gd name="connsiteX3" fmla="*/ 0 w 8221"/>
              <a:gd name="connsiteY3" fmla="*/ 10768 h 10768"/>
              <a:gd name="connsiteX0" fmla="*/ 0 w 10000"/>
              <a:gd name="connsiteY0" fmla="*/ 10000 h 10157"/>
              <a:gd name="connsiteX1" fmla="*/ 10000 w 10000"/>
              <a:gd name="connsiteY1" fmla="*/ 0 h 10157"/>
              <a:gd name="connsiteX2" fmla="*/ 8483 w 10000"/>
              <a:gd name="connsiteY2" fmla="*/ 10157 h 10157"/>
              <a:gd name="connsiteX3" fmla="*/ 0 w 10000"/>
              <a:gd name="connsiteY3" fmla="*/ 10000 h 10157"/>
            </a:gdLst>
            <a:ahLst/>
            <a:cxnLst>
              <a:cxn ang="0">
                <a:pos x="connsiteX0" y="connsiteY0"/>
              </a:cxn>
              <a:cxn ang="0">
                <a:pos x="connsiteX1" y="connsiteY1"/>
              </a:cxn>
              <a:cxn ang="0">
                <a:pos x="connsiteX2" y="connsiteY2"/>
              </a:cxn>
              <a:cxn ang="0">
                <a:pos x="connsiteX3" y="connsiteY3"/>
              </a:cxn>
            </a:cxnLst>
            <a:rect l="l" t="t" r="r" b="b"/>
            <a:pathLst>
              <a:path w="10000" h="10157">
                <a:moveTo>
                  <a:pt x="0" y="10000"/>
                </a:moveTo>
                <a:lnTo>
                  <a:pt x="10000" y="0"/>
                </a:lnTo>
                <a:lnTo>
                  <a:pt x="8483" y="10157"/>
                </a:lnTo>
                <a:lnTo>
                  <a:pt x="0" y="10000"/>
                </a:lnTo>
                <a:close/>
              </a:path>
            </a:pathLst>
          </a:custGeom>
          <a:solidFill>
            <a:schemeClr val="bg1"/>
          </a:solidFill>
          <a:ln w="15875">
            <a:solidFill>
              <a:srgbClr val="81B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fruit&#10;&#10;Description automatically generated">
            <a:extLst>
              <a:ext uri="{FF2B5EF4-FFF2-40B4-BE49-F238E27FC236}">
                <a16:creationId xmlns:a16="http://schemas.microsoft.com/office/drawing/2014/main" id="{D5CB892B-BE31-49EA-8BCC-A1B7C1C59DB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43125" y1="31364" x2="35156" y2="34545"/>
                        <a14:backgroundMark x1="35156" y1="34545" x2="26563" y2="51818"/>
                        <a14:backgroundMark x1="26563" y1="51818" x2="26875" y2="61591"/>
                        <a14:backgroundMark x1="26875" y1="61591" x2="31250" y2="70455"/>
                        <a14:backgroundMark x1="31250" y1="70455" x2="45156" y2="81136"/>
                        <a14:backgroundMark x1="45156" y1="81136" x2="53125" y2="82727"/>
                        <a14:backgroundMark x1="53125" y1="82727" x2="67500" y2="72727"/>
                        <a14:backgroundMark x1="67500" y1="72727" x2="71875" y2="64318"/>
                        <a14:backgroundMark x1="71875" y1="64318" x2="73125" y2="54318"/>
                        <a14:backgroundMark x1="73125" y1="54318" x2="71563" y2="44773"/>
                        <a14:backgroundMark x1="71563" y1="44773" x2="67031" y2="36136"/>
                        <a14:backgroundMark x1="67031" y1="36136" x2="51094" y2="30455"/>
                        <a14:backgroundMark x1="51094" y1="30455" x2="44844" y2="30227"/>
                        <a14:backgroundMark x1="71406" y1="54773" x2="69688" y2="64545"/>
                        <a14:backgroundMark x1="69688" y1="64545" x2="65625" y2="72955"/>
                        <a14:backgroundMark x1="65625" y1="72955" x2="51875" y2="81591"/>
                        <a14:backgroundMark x1="31406" y1="41136" x2="28594" y2="51591"/>
                        <a14:backgroundMark x1="28594" y1="51591" x2="30312" y2="64545"/>
                      </a14:backgroundRemoval>
                    </a14:imgEffect>
                  </a14:imgLayer>
                </a14:imgProps>
              </a:ext>
              <a:ext uri="{28A0092B-C50C-407E-A947-70E740481C1C}">
                <a14:useLocalDpi xmlns:a14="http://schemas.microsoft.com/office/drawing/2010/main" val="0"/>
              </a:ext>
            </a:extLst>
          </a:blip>
          <a:srcRect l="29000" t="32141" r="30333" b="21724"/>
          <a:stretch/>
        </p:blipFill>
        <p:spPr>
          <a:xfrm>
            <a:off x="3816619" y="1573952"/>
            <a:ext cx="4453995" cy="4107168"/>
          </a:xfrm>
          <a:prstGeom prst="rect">
            <a:avLst/>
          </a:prstGeom>
        </p:spPr>
      </p:pic>
      <p:sp>
        <p:nvSpPr>
          <p:cNvPr id="13" name="Flowchart: Extract 21">
            <a:extLst>
              <a:ext uri="{FF2B5EF4-FFF2-40B4-BE49-F238E27FC236}">
                <a16:creationId xmlns:a16="http://schemas.microsoft.com/office/drawing/2014/main" id="{D4DB1B67-1867-45D4-99FC-EA1680D206B4}"/>
              </a:ext>
            </a:extLst>
          </p:cNvPr>
          <p:cNvSpPr/>
          <p:nvPr/>
        </p:nvSpPr>
        <p:spPr>
          <a:xfrm rot="12388233">
            <a:off x="7648522" y="1789926"/>
            <a:ext cx="2168404" cy="809622"/>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 name="connsiteX0" fmla="*/ 0 w 8694"/>
              <a:gd name="connsiteY0" fmla="*/ 8245 h 11791"/>
              <a:gd name="connsiteX1" fmla="*/ 8694 w 8694"/>
              <a:gd name="connsiteY1" fmla="*/ 0 h 11791"/>
              <a:gd name="connsiteX2" fmla="*/ 4987 w 8694"/>
              <a:gd name="connsiteY2" fmla="*/ 11791 h 11791"/>
              <a:gd name="connsiteX3" fmla="*/ 0 w 8694"/>
              <a:gd name="connsiteY3" fmla="*/ 8245 h 11791"/>
              <a:gd name="connsiteX0" fmla="*/ 0 w 10412"/>
              <a:gd name="connsiteY0" fmla="*/ 8778 h 10000"/>
              <a:gd name="connsiteX1" fmla="*/ 10412 w 10412"/>
              <a:gd name="connsiteY1" fmla="*/ 0 h 10000"/>
              <a:gd name="connsiteX2" fmla="*/ 6148 w 10412"/>
              <a:gd name="connsiteY2" fmla="*/ 10000 h 10000"/>
              <a:gd name="connsiteX3" fmla="*/ 0 w 10412"/>
              <a:gd name="connsiteY3" fmla="*/ 8778 h 10000"/>
              <a:gd name="connsiteX0" fmla="*/ 0 w 8874"/>
              <a:gd name="connsiteY0" fmla="*/ 10638 h 10638"/>
              <a:gd name="connsiteX1" fmla="*/ 8874 w 8874"/>
              <a:gd name="connsiteY1" fmla="*/ 0 h 10638"/>
              <a:gd name="connsiteX2" fmla="*/ 4610 w 8874"/>
              <a:gd name="connsiteY2" fmla="*/ 10000 h 10638"/>
              <a:gd name="connsiteX3" fmla="*/ 0 w 8874"/>
              <a:gd name="connsiteY3" fmla="*/ 10638 h 10638"/>
              <a:gd name="connsiteX0" fmla="*/ 0 w 8221"/>
              <a:gd name="connsiteY0" fmla="*/ 10768 h 10768"/>
              <a:gd name="connsiteX1" fmla="*/ 8221 w 8221"/>
              <a:gd name="connsiteY1" fmla="*/ 0 h 10768"/>
              <a:gd name="connsiteX2" fmla="*/ 5195 w 8221"/>
              <a:gd name="connsiteY2" fmla="*/ 10168 h 10768"/>
              <a:gd name="connsiteX3" fmla="*/ 0 w 8221"/>
              <a:gd name="connsiteY3" fmla="*/ 10768 h 10768"/>
              <a:gd name="connsiteX0" fmla="*/ 0 w 10000"/>
              <a:gd name="connsiteY0" fmla="*/ 10000 h 10157"/>
              <a:gd name="connsiteX1" fmla="*/ 10000 w 10000"/>
              <a:gd name="connsiteY1" fmla="*/ 0 h 10157"/>
              <a:gd name="connsiteX2" fmla="*/ 8483 w 10000"/>
              <a:gd name="connsiteY2" fmla="*/ 10157 h 10157"/>
              <a:gd name="connsiteX3" fmla="*/ 0 w 10000"/>
              <a:gd name="connsiteY3" fmla="*/ 10000 h 10157"/>
              <a:gd name="connsiteX0" fmla="*/ 0 w 14387"/>
              <a:gd name="connsiteY0" fmla="*/ 9768 h 10157"/>
              <a:gd name="connsiteX1" fmla="*/ 14387 w 14387"/>
              <a:gd name="connsiteY1" fmla="*/ 0 h 10157"/>
              <a:gd name="connsiteX2" fmla="*/ 12870 w 14387"/>
              <a:gd name="connsiteY2" fmla="*/ 10157 h 10157"/>
              <a:gd name="connsiteX3" fmla="*/ 0 w 14387"/>
              <a:gd name="connsiteY3" fmla="*/ 9768 h 10157"/>
              <a:gd name="connsiteX0" fmla="*/ 0 w 14387"/>
              <a:gd name="connsiteY0" fmla="*/ 9768 h 17037"/>
              <a:gd name="connsiteX1" fmla="*/ 14387 w 14387"/>
              <a:gd name="connsiteY1" fmla="*/ 0 h 17037"/>
              <a:gd name="connsiteX2" fmla="*/ 6715 w 14387"/>
              <a:gd name="connsiteY2" fmla="*/ 17037 h 17037"/>
              <a:gd name="connsiteX3" fmla="*/ 0 w 14387"/>
              <a:gd name="connsiteY3" fmla="*/ 9768 h 17037"/>
              <a:gd name="connsiteX0" fmla="*/ 0 w 16576"/>
              <a:gd name="connsiteY0" fmla="*/ 8444 h 17037"/>
              <a:gd name="connsiteX1" fmla="*/ 16576 w 16576"/>
              <a:gd name="connsiteY1" fmla="*/ 0 h 17037"/>
              <a:gd name="connsiteX2" fmla="*/ 8904 w 16576"/>
              <a:gd name="connsiteY2" fmla="*/ 17037 h 17037"/>
              <a:gd name="connsiteX3" fmla="*/ 0 w 16576"/>
              <a:gd name="connsiteY3" fmla="*/ 8444 h 17037"/>
              <a:gd name="connsiteX0" fmla="*/ 0 w 16576"/>
              <a:gd name="connsiteY0" fmla="*/ 8444 h 15974"/>
              <a:gd name="connsiteX1" fmla="*/ 16576 w 16576"/>
              <a:gd name="connsiteY1" fmla="*/ 0 h 15974"/>
              <a:gd name="connsiteX2" fmla="*/ 6916 w 16576"/>
              <a:gd name="connsiteY2" fmla="*/ 15974 h 15974"/>
              <a:gd name="connsiteX3" fmla="*/ 0 w 16576"/>
              <a:gd name="connsiteY3" fmla="*/ 8444 h 15974"/>
            </a:gdLst>
            <a:ahLst/>
            <a:cxnLst>
              <a:cxn ang="0">
                <a:pos x="connsiteX0" y="connsiteY0"/>
              </a:cxn>
              <a:cxn ang="0">
                <a:pos x="connsiteX1" y="connsiteY1"/>
              </a:cxn>
              <a:cxn ang="0">
                <a:pos x="connsiteX2" y="connsiteY2"/>
              </a:cxn>
              <a:cxn ang="0">
                <a:pos x="connsiteX3" y="connsiteY3"/>
              </a:cxn>
            </a:cxnLst>
            <a:rect l="l" t="t" r="r" b="b"/>
            <a:pathLst>
              <a:path w="16576" h="15974">
                <a:moveTo>
                  <a:pt x="0" y="8444"/>
                </a:moveTo>
                <a:lnTo>
                  <a:pt x="16576" y="0"/>
                </a:lnTo>
                <a:lnTo>
                  <a:pt x="6916" y="15974"/>
                </a:lnTo>
                <a:lnTo>
                  <a:pt x="0" y="8444"/>
                </a:lnTo>
                <a:close/>
              </a:path>
            </a:pathLst>
          </a:custGeom>
          <a:solidFill>
            <a:schemeClr val="bg1"/>
          </a:solidFill>
          <a:ln w="15875">
            <a:solidFill>
              <a:srgbClr val="81B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Extract 21">
            <a:extLst>
              <a:ext uri="{FF2B5EF4-FFF2-40B4-BE49-F238E27FC236}">
                <a16:creationId xmlns:a16="http://schemas.microsoft.com/office/drawing/2014/main" id="{6F7562DC-3027-8C4C-B585-3F1FF096F41D}"/>
              </a:ext>
            </a:extLst>
          </p:cNvPr>
          <p:cNvSpPr/>
          <p:nvPr/>
        </p:nvSpPr>
        <p:spPr>
          <a:xfrm rot="5400000" flipH="1">
            <a:off x="3656445" y="5094910"/>
            <a:ext cx="841573" cy="1172423"/>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 name="connsiteX0" fmla="*/ 0 w 8694"/>
              <a:gd name="connsiteY0" fmla="*/ 8245 h 11791"/>
              <a:gd name="connsiteX1" fmla="*/ 8694 w 8694"/>
              <a:gd name="connsiteY1" fmla="*/ 0 h 11791"/>
              <a:gd name="connsiteX2" fmla="*/ 4987 w 8694"/>
              <a:gd name="connsiteY2" fmla="*/ 11791 h 11791"/>
              <a:gd name="connsiteX3" fmla="*/ 0 w 8694"/>
              <a:gd name="connsiteY3" fmla="*/ 8245 h 11791"/>
              <a:gd name="connsiteX0" fmla="*/ 0 w 10412"/>
              <a:gd name="connsiteY0" fmla="*/ 8778 h 10000"/>
              <a:gd name="connsiteX1" fmla="*/ 10412 w 10412"/>
              <a:gd name="connsiteY1" fmla="*/ 0 h 10000"/>
              <a:gd name="connsiteX2" fmla="*/ 6148 w 10412"/>
              <a:gd name="connsiteY2" fmla="*/ 10000 h 10000"/>
              <a:gd name="connsiteX3" fmla="*/ 0 w 10412"/>
              <a:gd name="connsiteY3" fmla="*/ 8778 h 10000"/>
              <a:gd name="connsiteX0" fmla="*/ 0 w 8874"/>
              <a:gd name="connsiteY0" fmla="*/ 10638 h 10638"/>
              <a:gd name="connsiteX1" fmla="*/ 8874 w 8874"/>
              <a:gd name="connsiteY1" fmla="*/ 0 h 10638"/>
              <a:gd name="connsiteX2" fmla="*/ 4610 w 8874"/>
              <a:gd name="connsiteY2" fmla="*/ 10000 h 10638"/>
              <a:gd name="connsiteX3" fmla="*/ 0 w 8874"/>
              <a:gd name="connsiteY3" fmla="*/ 10638 h 10638"/>
              <a:gd name="connsiteX0" fmla="*/ 0 w 8221"/>
              <a:gd name="connsiteY0" fmla="*/ 10768 h 10768"/>
              <a:gd name="connsiteX1" fmla="*/ 8221 w 8221"/>
              <a:gd name="connsiteY1" fmla="*/ 0 h 10768"/>
              <a:gd name="connsiteX2" fmla="*/ 5195 w 8221"/>
              <a:gd name="connsiteY2" fmla="*/ 10168 h 10768"/>
              <a:gd name="connsiteX3" fmla="*/ 0 w 8221"/>
              <a:gd name="connsiteY3" fmla="*/ 10768 h 10768"/>
              <a:gd name="connsiteX0" fmla="*/ 0 w 10000"/>
              <a:gd name="connsiteY0" fmla="*/ 10000 h 10157"/>
              <a:gd name="connsiteX1" fmla="*/ 10000 w 10000"/>
              <a:gd name="connsiteY1" fmla="*/ 0 h 10157"/>
              <a:gd name="connsiteX2" fmla="*/ 8483 w 10000"/>
              <a:gd name="connsiteY2" fmla="*/ 10157 h 10157"/>
              <a:gd name="connsiteX3" fmla="*/ 0 w 10000"/>
              <a:gd name="connsiteY3" fmla="*/ 10000 h 10157"/>
            </a:gdLst>
            <a:ahLst/>
            <a:cxnLst>
              <a:cxn ang="0">
                <a:pos x="connsiteX0" y="connsiteY0"/>
              </a:cxn>
              <a:cxn ang="0">
                <a:pos x="connsiteX1" y="connsiteY1"/>
              </a:cxn>
              <a:cxn ang="0">
                <a:pos x="connsiteX2" y="connsiteY2"/>
              </a:cxn>
              <a:cxn ang="0">
                <a:pos x="connsiteX3" y="connsiteY3"/>
              </a:cxn>
            </a:cxnLst>
            <a:rect l="l" t="t" r="r" b="b"/>
            <a:pathLst>
              <a:path w="10000" h="10157">
                <a:moveTo>
                  <a:pt x="0" y="10000"/>
                </a:moveTo>
                <a:lnTo>
                  <a:pt x="10000" y="0"/>
                </a:lnTo>
                <a:lnTo>
                  <a:pt x="8483" y="10157"/>
                </a:lnTo>
                <a:lnTo>
                  <a:pt x="0" y="10000"/>
                </a:lnTo>
                <a:close/>
              </a:path>
            </a:pathLst>
          </a:custGeom>
          <a:solidFill>
            <a:schemeClr val="bg1"/>
          </a:solidFill>
          <a:ln w="15875">
            <a:solidFill>
              <a:srgbClr val="81B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56F2E8F7-B0C7-CC20-8A20-8476DBAE4CF7}"/>
              </a:ext>
            </a:extLst>
          </p:cNvPr>
          <p:cNvSpPr txBox="1">
            <a:spLocks/>
          </p:cNvSpPr>
          <p:nvPr/>
        </p:nvSpPr>
        <p:spPr>
          <a:xfrm>
            <a:off x="1849548" y="827393"/>
            <a:ext cx="8492903"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en-US" sz="3300" b="1" dirty="0">
                <a:solidFill>
                  <a:srgbClr val="FF0000"/>
                </a:solidFill>
                <a:effectLst>
                  <a:outerShdw blurRad="38100" dist="38100" dir="2700000" algn="tl">
                    <a:srgbClr val="000000">
                      <a:alpha val="43137"/>
                    </a:srgbClr>
                  </a:outerShdw>
                </a:effectLst>
              </a:rPr>
              <a:t>HÌNH THÀNH, PHÁT TRIỂN </a:t>
            </a:r>
            <a:r>
              <a:rPr lang="vi-VN" sz="3300" b="1" dirty="0">
                <a:solidFill>
                  <a:srgbClr val="FF0000"/>
                </a:solidFill>
                <a:effectLst>
                  <a:outerShdw blurRad="38100" dist="38100" dir="2700000" algn="tl">
                    <a:srgbClr val="000000">
                      <a:alpha val="43137"/>
                    </a:srgbClr>
                  </a:outerShdw>
                </a:effectLst>
              </a:rPr>
              <a:t>NĂNG LỰC CHUNG</a:t>
            </a:r>
            <a:endParaRPr lang="en-US" sz="3300" b="1" dirty="0">
              <a:solidFill>
                <a:srgbClr val="FF0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99DEFE0E-E4B2-D2E3-BA88-EEE577DC0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02" y="1880033"/>
            <a:ext cx="2677507" cy="2033952"/>
          </a:xfrm>
          <a:prstGeom prst="rect">
            <a:avLst/>
          </a:prstGeom>
          <a:ln w="28575">
            <a:solidFill>
              <a:srgbClr val="92D050"/>
            </a:solidFill>
          </a:ln>
        </p:spPr>
      </p:pic>
      <p:pic>
        <p:nvPicPr>
          <p:cNvPr id="4" name="Picture 3">
            <a:extLst>
              <a:ext uri="{FF2B5EF4-FFF2-40B4-BE49-F238E27FC236}">
                <a16:creationId xmlns:a16="http://schemas.microsoft.com/office/drawing/2014/main" id="{ADAD67C3-53F5-4027-B267-CD2872437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9771" y="1625235"/>
            <a:ext cx="3219428" cy="1936846"/>
          </a:xfrm>
          <a:prstGeom prst="rect">
            <a:avLst/>
          </a:prstGeom>
          <a:ln>
            <a:solidFill>
              <a:srgbClr val="92D050"/>
            </a:solidFill>
          </a:ln>
        </p:spPr>
      </p:pic>
      <p:pic>
        <p:nvPicPr>
          <p:cNvPr id="5" name="Picture 4">
            <a:extLst>
              <a:ext uri="{FF2B5EF4-FFF2-40B4-BE49-F238E27FC236}">
                <a16:creationId xmlns:a16="http://schemas.microsoft.com/office/drawing/2014/main" id="{611A5745-6A92-02F2-5026-FFE604BC6B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307" y="4688997"/>
            <a:ext cx="3696171" cy="1895583"/>
          </a:xfrm>
          <a:prstGeom prst="rect">
            <a:avLst/>
          </a:prstGeom>
          <a:ln>
            <a:solidFill>
              <a:srgbClr val="92D050"/>
            </a:solidFill>
          </a:ln>
        </p:spPr>
      </p:pic>
      <p:pic>
        <p:nvPicPr>
          <p:cNvPr id="7" name="Picture 6">
            <a:extLst>
              <a:ext uri="{FF2B5EF4-FFF2-40B4-BE49-F238E27FC236}">
                <a16:creationId xmlns:a16="http://schemas.microsoft.com/office/drawing/2014/main" id="{6AE97A9C-04DA-9E8B-D444-58660E12BC6F}"/>
              </a:ext>
            </a:extLst>
          </p:cNvPr>
          <p:cNvPicPr>
            <a:picLocks noChangeAspect="1"/>
          </p:cNvPicPr>
          <p:nvPr/>
        </p:nvPicPr>
        <p:blipFill rotWithShape="1">
          <a:blip r:embed="rId8"/>
          <a:srcRect t="5122" b="5342"/>
          <a:stretch/>
        </p:blipFill>
        <p:spPr>
          <a:xfrm>
            <a:off x="0" y="0"/>
            <a:ext cx="12192000" cy="6865189"/>
          </a:xfrm>
          <a:prstGeom prst="rect">
            <a:avLst/>
          </a:prstGeom>
        </p:spPr>
      </p:pic>
    </p:spTree>
    <p:extLst>
      <p:ext uri="{BB962C8B-B14F-4D97-AF65-F5344CB8AC3E}">
        <p14:creationId xmlns:p14="http://schemas.microsoft.com/office/powerpoint/2010/main" val="419445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AC544E6-0B3E-4CE2-BF78-E7F26E010E19}"/>
              </a:ext>
            </a:extLst>
          </p:cNvPr>
          <p:cNvSpPr/>
          <p:nvPr/>
        </p:nvSpPr>
        <p:spPr>
          <a:xfrm>
            <a:off x="6019759" y="3299460"/>
            <a:ext cx="5791241" cy="2407498"/>
          </a:xfrm>
          <a:prstGeom prst="rect">
            <a:avLst/>
          </a:prstGeom>
        </p:spPr>
        <p:txBody>
          <a:bodyPr vert="horz" lIns="91440" tIns="45720" rIns="91440" bIns="45720" rtlCol="0" anchor="ctr">
            <a:noAutofit/>
          </a:bodyPr>
          <a:lstStyle/>
          <a:p>
            <a:pPr marL="342900" indent="-342900" algn="just">
              <a:lnSpc>
                <a:spcPct val="150000"/>
              </a:lnSpc>
              <a:buClr>
                <a:srgbClr val="0F6FC6"/>
              </a:buClr>
              <a:buSzPct val="100000"/>
              <a:buFont typeface="Symbol" pitchFamily="2" charset="2"/>
              <a:buChar char="·"/>
            </a:pPr>
            <a:r>
              <a:rPr lang="en-US" sz="2400" b="1" dirty="0" err="1">
                <a:solidFill>
                  <a:schemeClr val="accent5">
                    <a:lumMod val="50000"/>
                  </a:schemeClr>
                </a:solidFill>
                <a:latin typeface="Candara"/>
                <a:sym typeface="Symbol" panose="05050102010706020507" pitchFamily="18" charset="2"/>
              </a:rPr>
              <a:t>Năng</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lực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chăm</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sóc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sức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khoẻ</a:t>
            </a:r>
            <a:endParaRPr lang="en-US" sz="2400" b="1" dirty="0">
              <a:solidFill>
                <a:schemeClr val="accent5">
                  <a:lumMod val="50000"/>
                </a:schemeClr>
              </a:solidFill>
              <a:latin typeface="Candara"/>
              <a:sym typeface="Symbol" panose="05050102010706020507" pitchFamily="18" charset="2"/>
            </a:endParaRPr>
          </a:p>
          <a:p>
            <a:pPr marL="342900" indent="-342900" algn="just">
              <a:lnSpc>
                <a:spcPct val="150000"/>
              </a:lnSpc>
              <a:buClr>
                <a:srgbClr val="0F6FC6"/>
              </a:buClr>
              <a:buSzPct val="100000"/>
              <a:buFont typeface="Symbol" pitchFamily="2" charset="2"/>
              <a:buChar char="·"/>
            </a:pPr>
            <a:r>
              <a:rPr lang="en-US" sz="2400" b="1" dirty="0" err="1">
                <a:solidFill>
                  <a:schemeClr val="accent5">
                    <a:lumMod val="50000"/>
                  </a:schemeClr>
                </a:solidFill>
                <a:latin typeface="Candara"/>
                <a:sym typeface="Symbol" panose="05050102010706020507" pitchFamily="18" charset="2"/>
              </a:rPr>
              <a:t>Năng</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lực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vận</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động</a:t>
            </a:r>
            <a:r>
              <a:rPr lang="en-US" sz="2400" b="1" dirty="0">
                <a:solidFill>
                  <a:schemeClr val="accent5">
                    <a:lumMod val="50000"/>
                  </a:schemeClr>
                </a:solidFill>
                <a:latin typeface="Candara"/>
                <a:sym typeface="Symbol" panose="05050102010706020507" pitchFamily="18" charset="2"/>
              </a:rPr>
              <a:t> c</a:t>
            </a:r>
            <a:r>
              <a:rPr lang="vi-VN" sz="2400" b="1" dirty="0">
                <a:solidFill>
                  <a:schemeClr val="accent5">
                    <a:lumMod val="50000"/>
                  </a:schemeClr>
                </a:solidFill>
                <a:latin typeface="Candara"/>
                <a:sym typeface="Symbol" panose="05050102010706020507" pitchFamily="18" charset="2"/>
              </a:rPr>
              <a:t>ơ</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bản</a:t>
            </a:r>
            <a:endParaRPr lang="en-US" sz="2400" b="1" dirty="0">
              <a:solidFill>
                <a:schemeClr val="accent5">
                  <a:lumMod val="50000"/>
                </a:schemeClr>
              </a:solidFill>
              <a:latin typeface="Candara"/>
              <a:sym typeface="Symbol" panose="05050102010706020507" pitchFamily="18" charset="2"/>
            </a:endParaRPr>
          </a:p>
          <a:p>
            <a:pPr marL="342900" indent="-342900" algn="just">
              <a:lnSpc>
                <a:spcPct val="150000"/>
              </a:lnSpc>
              <a:buClr>
                <a:srgbClr val="0F6FC6"/>
              </a:buClr>
              <a:buSzPct val="100000"/>
              <a:buFont typeface="Symbol" pitchFamily="2" charset="2"/>
              <a:buChar char="·"/>
            </a:pPr>
            <a:r>
              <a:rPr lang="en-US" sz="2400" b="1" dirty="0" err="1">
                <a:solidFill>
                  <a:schemeClr val="accent5">
                    <a:lumMod val="50000"/>
                  </a:schemeClr>
                </a:solidFill>
                <a:latin typeface="Candara"/>
                <a:sym typeface="Symbol" panose="05050102010706020507" pitchFamily="18" charset="2"/>
              </a:rPr>
              <a:t>Năng</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lực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hoạt</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động</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thể</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dục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thể</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thao</a:t>
            </a:r>
            <a:endParaRPr lang="en-US" sz="2400" b="1" dirty="0">
              <a:solidFill>
                <a:schemeClr val="accent5">
                  <a:lumMod val="50000"/>
                </a:schemeClr>
              </a:solidFill>
              <a:latin typeface="Candara"/>
              <a:sym typeface="Symbol" panose="05050102010706020507" pitchFamily="18" charset="2"/>
            </a:endParaRPr>
          </a:p>
        </p:txBody>
      </p:sp>
      <p:sp>
        <p:nvSpPr>
          <p:cNvPr id="23" name="Rectangle 22">
            <a:extLst>
              <a:ext uri="{FF2B5EF4-FFF2-40B4-BE49-F238E27FC236}">
                <a16:creationId xmlns:a16="http://schemas.microsoft.com/office/drawing/2014/main" id="{45641898-193A-444B-AEBE-585C8F589C33}"/>
              </a:ext>
            </a:extLst>
          </p:cNvPr>
          <p:cNvSpPr/>
          <p:nvPr/>
        </p:nvSpPr>
        <p:spPr>
          <a:xfrm>
            <a:off x="700872" y="2943078"/>
            <a:ext cx="8748669" cy="572707"/>
          </a:xfrm>
          <a:prstGeom prst="rect">
            <a:avLst/>
          </a:prstGeom>
        </p:spPr>
        <p:txBody>
          <a:bodyPr vert="horz" lIns="91440" tIns="45720" rIns="91440" bIns="45720" rtlCol="0" anchor="ctr">
            <a:noAutofit/>
          </a:bodyPr>
          <a:lstStyle/>
          <a:p>
            <a:pPr algn="just">
              <a:buClr>
                <a:srgbClr val="0F6FC6"/>
              </a:buClr>
              <a:buSzPct val="100000"/>
            </a:pPr>
            <a:endParaRPr lang="en-US" sz="2400" dirty="0">
              <a:solidFill>
                <a:schemeClr val="accent5">
                  <a:lumMod val="50000"/>
                </a:schemeClr>
              </a:solidFill>
              <a:latin typeface="Candara"/>
            </a:endParaRPr>
          </a:p>
        </p:txBody>
      </p:sp>
      <p:pic>
        <p:nvPicPr>
          <p:cNvPr id="8" name="Picture 7">
            <a:extLst>
              <a:ext uri="{FF2B5EF4-FFF2-40B4-BE49-F238E27FC236}">
                <a16:creationId xmlns:a16="http://schemas.microsoft.com/office/drawing/2014/main" id="{449EFA22-7C0E-5643-B8A8-7610E4607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332" y="1611711"/>
            <a:ext cx="4991843" cy="4952843"/>
          </a:xfrm>
          <a:prstGeom prst="ellipse">
            <a:avLst/>
          </a:prstGeom>
          <a:ln>
            <a:noFill/>
          </a:ln>
          <a:effectLst>
            <a:softEdge rad="112500"/>
          </a:effectLst>
        </p:spPr>
      </p:pic>
      <p:sp>
        <p:nvSpPr>
          <p:cNvPr id="2" name="Subtitle 2">
            <a:extLst>
              <a:ext uri="{FF2B5EF4-FFF2-40B4-BE49-F238E27FC236}">
                <a16:creationId xmlns:a16="http://schemas.microsoft.com/office/drawing/2014/main" id="{F7F43688-AA75-5467-8DD5-AF68C51EB496}"/>
              </a:ext>
            </a:extLst>
          </p:cNvPr>
          <p:cNvSpPr txBox="1">
            <a:spLocks/>
          </p:cNvSpPr>
          <p:nvPr/>
        </p:nvSpPr>
        <p:spPr>
          <a:xfrm>
            <a:off x="1438068" y="926546"/>
            <a:ext cx="8871792"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en-US" sz="3300" b="1" dirty="0">
                <a:solidFill>
                  <a:srgbClr val="FF0000"/>
                </a:solidFill>
                <a:effectLst>
                  <a:outerShdw blurRad="38100" dist="38100" dir="2700000" algn="tl">
                    <a:srgbClr val="000000">
                      <a:alpha val="43137"/>
                    </a:srgbClr>
                  </a:outerShdw>
                </a:effectLst>
              </a:rPr>
              <a:t>HÌNH THÀNH, PHÁT TRIỂN </a:t>
            </a:r>
            <a:r>
              <a:rPr lang="vi-VN" sz="3300" b="1" dirty="0">
                <a:solidFill>
                  <a:srgbClr val="FF0000"/>
                </a:solidFill>
                <a:effectLst>
                  <a:outerShdw blurRad="38100" dist="38100" dir="2700000" algn="tl">
                    <a:srgbClr val="000000">
                      <a:alpha val="43137"/>
                    </a:srgbClr>
                  </a:outerShdw>
                </a:effectLst>
              </a:rPr>
              <a:t>NĂNG LỰC THỂ CHẤT</a:t>
            </a:r>
            <a:endParaRPr lang="en-US" sz="3300" b="1" dirty="0">
              <a:solidFill>
                <a:srgbClr val="FF000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AE49107B-15F1-3C5A-F641-E2EFDD096D6E}"/>
              </a:ext>
            </a:extLst>
          </p:cNvPr>
          <p:cNvPicPr>
            <a:picLocks noChangeAspect="1"/>
          </p:cNvPicPr>
          <p:nvPr/>
        </p:nvPicPr>
        <p:blipFill rotWithShape="1">
          <a:blip r:embed="rId3"/>
          <a:srcRect t="5739" b="5783"/>
          <a:stretch/>
        </p:blipFill>
        <p:spPr>
          <a:xfrm>
            <a:off x="0" y="1"/>
            <a:ext cx="12199302" cy="6858000"/>
          </a:xfrm>
          <a:prstGeom prst="rect">
            <a:avLst/>
          </a:prstGeom>
        </p:spPr>
      </p:pic>
    </p:spTree>
    <p:extLst>
      <p:ext uri="{BB962C8B-B14F-4D97-AF65-F5344CB8AC3E}">
        <p14:creationId xmlns:p14="http://schemas.microsoft.com/office/powerpoint/2010/main" val="295336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9C0C04-778A-5B4E-B975-627D2D7FDD2A}"/>
              </a:ext>
            </a:extLst>
          </p:cNvPr>
          <p:cNvSpPr>
            <a:spLocks noGrp="1"/>
          </p:cNvSpPr>
          <p:nvPr>
            <p:ph type="dt" sz="half" idx="2"/>
          </p:nvPr>
        </p:nvSpPr>
        <p:spPr/>
        <p:txBody>
          <a:bodyPr/>
          <a:lstStyle/>
          <a:p>
            <a:fld id="{029B6D15-5ECA-428F-B7D0-A8FAF5B3A2DC}" type="datetime1">
              <a:rPr lang="en-US" smtClean="0"/>
              <a:t>8/14/2024</a:t>
            </a:fld>
            <a:endParaRPr lang="en-US"/>
          </a:p>
        </p:txBody>
      </p:sp>
      <p:sp>
        <p:nvSpPr>
          <p:cNvPr id="14" name="Rectangle 13">
            <a:extLst>
              <a:ext uri="{FF2B5EF4-FFF2-40B4-BE49-F238E27FC236}">
                <a16:creationId xmlns:a16="http://schemas.microsoft.com/office/drawing/2014/main" id="{7077549B-8C11-6545-BC7A-858AE9A05D65}"/>
              </a:ext>
            </a:extLst>
          </p:cNvPr>
          <p:cNvSpPr/>
          <p:nvPr/>
        </p:nvSpPr>
        <p:spPr>
          <a:xfrm>
            <a:off x="1836339" y="516040"/>
            <a:ext cx="8519321" cy="1107996"/>
          </a:xfrm>
          <a:prstGeom prst="rect">
            <a:avLst/>
          </a:prstGeom>
        </p:spPr>
        <p:txBody>
          <a:bodyPr wrap="square">
            <a:spAutoFit/>
          </a:bodyPr>
          <a:lstStyle/>
          <a:p>
            <a:pPr algn="ct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GIỚI THIỆU MINH HỌA </a:t>
            </a:r>
            <a:endParaRPr lang="vi-VN"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 HOẠCH BÀI DẠY </a:t>
            </a:r>
            <a:r>
              <a:rPr lang="vi-VN"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GIÁO DỤC THỂ CHẤT </a:t>
            </a: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endParaRPr lang="vi-VN" sz="33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022B73-A81F-5EAC-A471-8207E2605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33" y="2642525"/>
            <a:ext cx="2559025" cy="35392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a:extLst>
              <a:ext uri="{FF2B5EF4-FFF2-40B4-BE49-F238E27FC236}">
                <a16:creationId xmlns:a16="http://schemas.microsoft.com/office/drawing/2014/main" id="{81CF98C0-F54B-F8A3-45D2-D10B0F3606C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575" t="6651" r="3648" b="11137"/>
          <a:stretch/>
        </p:blipFill>
        <p:spPr>
          <a:xfrm>
            <a:off x="3573779" y="1624036"/>
            <a:ext cx="7691707" cy="5040635"/>
          </a:xfrm>
          <a:prstGeom prst="rect">
            <a:avLst/>
          </a:prstGeom>
        </p:spPr>
      </p:pic>
      <p:pic>
        <p:nvPicPr>
          <p:cNvPr id="3" name="Picture 2">
            <a:extLst>
              <a:ext uri="{FF2B5EF4-FFF2-40B4-BE49-F238E27FC236}">
                <a16:creationId xmlns:a16="http://schemas.microsoft.com/office/drawing/2014/main" id="{CE308AD8-767A-1438-A624-7130DFDE4E99}"/>
              </a:ext>
            </a:extLst>
          </p:cNvPr>
          <p:cNvPicPr>
            <a:picLocks noChangeAspect="1"/>
          </p:cNvPicPr>
          <p:nvPr/>
        </p:nvPicPr>
        <p:blipFill rotWithShape="1">
          <a:blip r:embed="rId5"/>
          <a:srcRect t="5563" b="5342"/>
          <a:stretch/>
        </p:blipFill>
        <p:spPr>
          <a:xfrm>
            <a:off x="0" y="1"/>
            <a:ext cx="12192000" cy="6860652"/>
          </a:xfrm>
          <a:prstGeom prst="rect">
            <a:avLst/>
          </a:prstGeom>
        </p:spPr>
      </p:pic>
    </p:spTree>
    <p:extLst>
      <p:ext uri="{BB962C8B-B14F-4D97-AF65-F5344CB8AC3E}">
        <p14:creationId xmlns:p14="http://schemas.microsoft.com/office/powerpoint/2010/main" val="6109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9C0C04-778A-5B4E-B975-627D2D7FDD2A}"/>
              </a:ext>
            </a:extLst>
          </p:cNvPr>
          <p:cNvSpPr>
            <a:spLocks noGrp="1"/>
          </p:cNvSpPr>
          <p:nvPr>
            <p:ph type="dt" sz="half" idx="2"/>
          </p:nvPr>
        </p:nvSpPr>
        <p:spPr/>
        <p:txBody>
          <a:bodyPr/>
          <a:lstStyle/>
          <a:p>
            <a:fld id="{029B6D15-5ECA-428F-B7D0-A8FAF5B3A2DC}" type="datetime1">
              <a:rPr lang="en-US" smtClean="0"/>
              <a:t>8/14/2024</a:t>
            </a:fld>
            <a:endParaRPr lang="en-US"/>
          </a:p>
        </p:txBody>
      </p:sp>
      <p:sp>
        <p:nvSpPr>
          <p:cNvPr id="14" name="Rectangle 13">
            <a:extLst>
              <a:ext uri="{FF2B5EF4-FFF2-40B4-BE49-F238E27FC236}">
                <a16:creationId xmlns:a16="http://schemas.microsoft.com/office/drawing/2014/main" id="{7077549B-8C11-6545-BC7A-858AE9A05D65}"/>
              </a:ext>
            </a:extLst>
          </p:cNvPr>
          <p:cNvSpPr/>
          <p:nvPr/>
        </p:nvSpPr>
        <p:spPr>
          <a:xfrm>
            <a:off x="1836339" y="516040"/>
            <a:ext cx="8519321" cy="1107996"/>
          </a:xfrm>
          <a:prstGeom prst="rect">
            <a:avLst/>
          </a:prstGeom>
        </p:spPr>
        <p:txBody>
          <a:bodyPr wrap="square">
            <a:spAutoFit/>
          </a:bodyPr>
          <a:lstStyle/>
          <a:p>
            <a:pPr algn="ct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GIỚI THIỆU MINH HỌA </a:t>
            </a:r>
            <a:endParaRPr lang="vi-VN"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 HOẠCH BÀI DẠY </a:t>
            </a:r>
            <a:r>
              <a:rPr lang="vi-VN"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GIÁO DỤC THỂ CHẤT </a:t>
            </a: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endParaRPr lang="vi-VN" sz="33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022B73-A81F-5EAC-A471-8207E2605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33" y="2642525"/>
            <a:ext cx="2559025" cy="35392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Picture 1">
            <a:extLst>
              <a:ext uri="{FF2B5EF4-FFF2-40B4-BE49-F238E27FC236}">
                <a16:creationId xmlns:a16="http://schemas.microsoft.com/office/drawing/2014/main" id="{F661DD4F-5EA0-B89E-F4AF-B7E2392E66C6}"/>
              </a:ext>
            </a:extLst>
          </p:cNvPr>
          <p:cNvPicPr>
            <a:picLocks noChangeAspect="1"/>
          </p:cNvPicPr>
          <p:nvPr/>
        </p:nvPicPr>
        <p:blipFill rotWithShape="1">
          <a:blip r:embed="rId4">
            <a:extLst>
              <a:ext uri="{28A0092B-C50C-407E-A947-70E740481C1C}">
                <a14:useLocalDpi xmlns:a14="http://schemas.microsoft.com/office/drawing/2010/main" val="0"/>
              </a:ext>
            </a:extLst>
          </a:blip>
          <a:srcRect l="4065" t="6652" r="5038" b="10159"/>
          <a:stretch/>
        </p:blipFill>
        <p:spPr>
          <a:xfrm>
            <a:off x="3535680" y="1624036"/>
            <a:ext cx="7376160" cy="4938712"/>
          </a:xfrm>
          <a:prstGeom prst="rect">
            <a:avLst/>
          </a:prstGeom>
        </p:spPr>
      </p:pic>
      <p:pic>
        <p:nvPicPr>
          <p:cNvPr id="5" name="Picture 4">
            <a:extLst>
              <a:ext uri="{FF2B5EF4-FFF2-40B4-BE49-F238E27FC236}">
                <a16:creationId xmlns:a16="http://schemas.microsoft.com/office/drawing/2014/main" id="{287F3F45-32B1-02AE-FDF2-47AAD130D494}"/>
              </a:ext>
            </a:extLst>
          </p:cNvPr>
          <p:cNvPicPr>
            <a:picLocks noChangeAspect="1"/>
          </p:cNvPicPr>
          <p:nvPr/>
        </p:nvPicPr>
        <p:blipFill rotWithShape="1">
          <a:blip r:embed="rId5"/>
          <a:srcRect t="5563" b="5431"/>
          <a:stretch/>
        </p:blipFill>
        <p:spPr>
          <a:xfrm>
            <a:off x="-1" y="-78723"/>
            <a:ext cx="12192001" cy="6921589"/>
          </a:xfrm>
          <a:prstGeom prst="rect">
            <a:avLst/>
          </a:prstGeom>
        </p:spPr>
      </p:pic>
    </p:spTree>
    <p:extLst>
      <p:ext uri="{BB962C8B-B14F-4D97-AF65-F5344CB8AC3E}">
        <p14:creationId xmlns:p14="http://schemas.microsoft.com/office/powerpoint/2010/main" val="410831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9C0C04-778A-5B4E-B975-627D2D7FDD2A}"/>
              </a:ext>
            </a:extLst>
          </p:cNvPr>
          <p:cNvSpPr>
            <a:spLocks noGrp="1"/>
          </p:cNvSpPr>
          <p:nvPr>
            <p:ph type="dt" sz="half" idx="2"/>
          </p:nvPr>
        </p:nvSpPr>
        <p:spPr/>
        <p:txBody>
          <a:bodyPr/>
          <a:lstStyle/>
          <a:p>
            <a:fld id="{029B6D15-5ECA-428F-B7D0-A8FAF5B3A2DC}" type="datetime1">
              <a:rPr lang="en-US" smtClean="0"/>
              <a:t>8/14/2024</a:t>
            </a:fld>
            <a:endParaRPr lang="en-US"/>
          </a:p>
        </p:txBody>
      </p:sp>
      <p:sp>
        <p:nvSpPr>
          <p:cNvPr id="14" name="Rectangle 13">
            <a:extLst>
              <a:ext uri="{FF2B5EF4-FFF2-40B4-BE49-F238E27FC236}">
                <a16:creationId xmlns:a16="http://schemas.microsoft.com/office/drawing/2014/main" id="{7077549B-8C11-6545-BC7A-858AE9A05D65}"/>
              </a:ext>
            </a:extLst>
          </p:cNvPr>
          <p:cNvSpPr/>
          <p:nvPr/>
        </p:nvSpPr>
        <p:spPr>
          <a:xfrm>
            <a:off x="1836339" y="516040"/>
            <a:ext cx="8519321" cy="1107996"/>
          </a:xfrm>
          <a:prstGeom prst="rect">
            <a:avLst/>
          </a:prstGeom>
        </p:spPr>
        <p:txBody>
          <a:bodyPr wrap="square">
            <a:spAutoFit/>
          </a:bodyPr>
          <a:lstStyle/>
          <a:p>
            <a:pPr algn="ct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GIỚI THIỆU MINH HỌA </a:t>
            </a:r>
            <a:endParaRPr lang="vi-VN"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 HOẠCH BÀI DẠY </a:t>
            </a:r>
            <a:r>
              <a:rPr lang="vi-VN"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GIÁO DỤC THỂ CHẤT </a:t>
            </a: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endParaRPr lang="vi-VN" sz="33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473B00D-420D-9C0C-E02C-0D6C7442BDEA}"/>
              </a:ext>
            </a:extLst>
          </p:cNvPr>
          <p:cNvPicPr>
            <a:picLocks noChangeAspect="1"/>
          </p:cNvPicPr>
          <p:nvPr/>
        </p:nvPicPr>
        <p:blipFill rotWithShape="1">
          <a:blip r:embed="rId3">
            <a:extLst>
              <a:ext uri="{28A0092B-C50C-407E-A947-70E740481C1C}">
                <a14:useLocalDpi xmlns:a14="http://schemas.microsoft.com/office/drawing/2010/main" val="0"/>
              </a:ext>
            </a:extLst>
          </a:blip>
          <a:srcRect l="3035" t="7238" r="5095" b="8412"/>
          <a:stretch/>
        </p:blipFill>
        <p:spPr>
          <a:xfrm>
            <a:off x="96706" y="1730767"/>
            <a:ext cx="5999293" cy="4192729"/>
          </a:xfrm>
          <a:prstGeom prst="rect">
            <a:avLst/>
          </a:prstGeom>
        </p:spPr>
      </p:pic>
      <p:pic>
        <p:nvPicPr>
          <p:cNvPr id="2" name="Picture 1">
            <a:extLst>
              <a:ext uri="{FF2B5EF4-FFF2-40B4-BE49-F238E27FC236}">
                <a16:creationId xmlns:a16="http://schemas.microsoft.com/office/drawing/2014/main" id="{67704015-D617-A651-6739-83273E4E3D25}"/>
              </a:ext>
            </a:extLst>
          </p:cNvPr>
          <p:cNvPicPr>
            <a:picLocks noChangeAspect="1"/>
          </p:cNvPicPr>
          <p:nvPr/>
        </p:nvPicPr>
        <p:blipFill rotWithShape="1">
          <a:blip r:embed="rId4">
            <a:extLst>
              <a:ext uri="{28A0092B-C50C-407E-A947-70E740481C1C}">
                <a14:useLocalDpi xmlns:a14="http://schemas.microsoft.com/office/drawing/2010/main" val="0"/>
              </a:ext>
            </a:extLst>
          </a:blip>
          <a:srcRect l="4919" t="9007" r="3806" b="6968"/>
          <a:stretch/>
        </p:blipFill>
        <p:spPr>
          <a:xfrm>
            <a:off x="6042835" y="1755012"/>
            <a:ext cx="5965549" cy="4168484"/>
          </a:xfrm>
          <a:prstGeom prst="rect">
            <a:avLst/>
          </a:prstGeom>
        </p:spPr>
      </p:pic>
      <p:pic>
        <p:nvPicPr>
          <p:cNvPr id="6" name="Picture 5">
            <a:extLst>
              <a:ext uri="{FF2B5EF4-FFF2-40B4-BE49-F238E27FC236}">
                <a16:creationId xmlns:a16="http://schemas.microsoft.com/office/drawing/2014/main" id="{CD90B24E-3E9F-76B5-F4DF-81392D6A9D51}"/>
              </a:ext>
            </a:extLst>
          </p:cNvPr>
          <p:cNvPicPr>
            <a:picLocks noChangeAspect="1"/>
          </p:cNvPicPr>
          <p:nvPr/>
        </p:nvPicPr>
        <p:blipFill rotWithShape="1">
          <a:blip r:embed="rId5"/>
          <a:srcRect t="5210" b="5342"/>
          <a:stretch/>
        </p:blipFill>
        <p:spPr>
          <a:xfrm>
            <a:off x="0" y="5572"/>
            <a:ext cx="12192000" cy="6852428"/>
          </a:xfrm>
          <a:prstGeom prst="rect">
            <a:avLst/>
          </a:prstGeom>
        </p:spPr>
      </p:pic>
    </p:spTree>
    <p:extLst>
      <p:ext uri="{BB962C8B-B14F-4D97-AF65-F5344CB8AC3E}">
        <p14:creationId xmlns:p14="http://schemas.microsoft.com/office/powerpoint/2010/main" val="39556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9C0C04-778A-5B4E-B975-627D2D7FDD2A}"/>
              </a:ext>
            </a:extLst>
          </p:cNvPr>
          <p:cNvSpPr>
            <a:spLocks noGrp="1"/>
          </p:cNvSpPr>
          <p:nvPr>
            <p:ph type="dt" sz="half" idx="2"/>
          </p:nvPr>
        </p:nvSpPr>
        <p:spPr/>
        <p:txBody>
          <a:bodyPr/>
          <a:lstStyle/>
          <a:p>
            <a:fld id="{029B6D15-5ECA-428F-B7D0-A8FAF5B3A2DC}" type="datetime1">
              <a:rPr lang="en-US" smtClean="0"/>
              <a:t>8/14/2024</a:t>
            </a:fld>
            <a:endParaRPr lang="en-US"/>
          </a:p>
        </p:txBody>
      </p:sp>
      <p:sp>
        <p:nvSpPr>
          <p:cNvPr id="14" name="Rectangle 13">
            <a:extLst>
              <a:ext uri="{FF2B5EF4-FFF2-40B4-BE49-F238E27FC236}">
                <a16:creationId xmlns:a16="http://schemas.microsoft.com/office/drawing/2014/main" id="{7077549B-8C11-6545-BC7A-858AE9A05D65}"/>
              </a:ext>
            </a:extLst>
          </p:cNvPr>
          <p:cNvSpPr/>
          <p:nvPr/>
        </p:nvSpPr>
        <p:spPr>
          <a:xfrm>
            <a:off x="1836339" y="516040"/>
            <a:ext cx="8519321" cy="1107996"/>
          </a:xfrm>
          <a:prstGeom prst="rect">
            <a:avLst/>
          </a:prstGeom>
        </p:spPr>
        <p:txBody>
          <a:bodyPr wrap="square">
            <a:spAutoFit/>
          </a:bodyPr>
          <a:lstStyle/>
          <a:p>
            <a:pPr algn="ct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GIỚI THIỆU MINH HỌA </a:t>
            </a:r>
            <a:endParaRPr lang="vi-VN"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 HOẠCH BÀI DẠY </a:t>
            </a:r>
            <a:r>
              <a:rPr lang="vi-VN"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GIÁO DỤC THỂ CHẤT </a:t>
            </a:r>
            <a:r>
              <a:rPr lang="en-US" sz="33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endParaRPr lang="vi-VN" sz="33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0F323B1-56D5-31E9-BB48-9B8089C698A7}"/>
              </a:ext>
            </a:extLst>
          </p:cNvPr>
          <p:cNvPicPr>
            <a:picLocks noChangeAspect="1"/>
          </p:cNvPicPr>
          <p:nvPr/>
        </p:nvPicPr>
        <p:blipFill rotWithShape="1">
          <a:blip r:embed="rId3">
            <a:extLst>
              <a:ext uri="{28A0092B-C50C-407E-A947-70E740481C1C}">
                <a14:useLocalDpi xmlns:a14="http://schemas.microsoft.com/office/drawing/2010/main" val="0"/>
              </a:ext>
            </a:extLst>
          </a:blip>
          <a:srcRect l="4037" t="7800" r="5179" b="7371"/>
          <a:stretch/>
        </p:blipFill>
        <p:spPr>
          <a:xfrm>
            <a:off x="252758" y="1722611"/>
            <a:ext cx="5298536" cy="4271133"/>
          </a:xfrm>
          <a:prstGeom prst="rect">
            <a:avLst/>
          </a:prstGeom>
        </p:spPr>
      </p:pic>
      <p:pic>
        <p:nvPicPr>
          <p:cNvPr id="3" name="Picture 2">
            <a:extLst>
              <a:ext uri="{FF2B5EF4-FFF2-40B4-BE49-F238E27FC236}">
                <a16:creationId xmlns:a16="http://schemas.microsoft.com/office/drawing/2014/main" id="{DBC4F4E3-F8AA-AC55-4474-1CA173085FBC}"/>
              </a:ext>
            </a:extLst>
          </p:cNvPr>
          <p:cNvPicPr>
            <a:picLocks noChangeAspect="1"/>
          </p:cNvPicPr>
          <p:nvPr/>
        </p:nvPicPr>
        <p:blipFill rotWithShape="1">
          <a:blip r:embed="rId4">
            <a:extLst>
              <a:ext uri="{28A0092B-C50C-407E-A947-70E740481C1C}">
                <a14:useLocalDpi xmlns:a14="http://schemas.microsoft.com/office/drawing/2010/main" val="0"/>
              </a:ext>
            </a:extLst>
          </a:blip>
          <a:srcRect l="3461" t="6668" r="3893" b="7029"/>
          <a:stretch/>
        </p:blipFill>
        <p:spPr>
          <a:xfrm>
            <a:off x="5638084" y="1654769"/>
            <a:ext cx="6422490" cy="4376808"/>
          </a:xfrm>
          <a:prstGeom prst="rect">
            <a:avLst/>
          </a:prstGeom>
        </p:spPr>
      </p:pic>
      <p:pic>
        <p:nvPicPr>
          <p:cNvPr id="6" name="Picture 5">
            <a:extLst>
              <a:ext uri="{FF2B5EF4-FFF2-40B4-BE49-F238E27FC236}">
                <a16:creationId xmlns:a16="http://schemas.microsoft.com/office/drawing/2014/main" id="{DEC30965-83FD-3433-1152-7A0FC67AC94B}"/>
              </a:ext>
            </a:extLst>
          </p:cNvPr>
          <p:cNvPicPr>
            <a:picLocks noChangeAspect="1"/>
          </p:cNvPicPr>
          <p:nvPr/>
        </p:nvPicPr>
        <p:blipFill rotWithShape="1">
          <a:blip r:embed="rId5"/>
          <a:srcRect t="5210" b="5342"/>
          <a:stretch/>
        </p:blipFill>
        <p:spPr>
          <a:xfrm>
            <a:off x="-1" y="0"/>
            <a:ext cx="12192001" cy="6858000"/>
          </a:xfrm>
          <a:prstGeom prst="rect">
            <a:avLst/>
          </a:prstGeom>
        </p:spPr>
      </p:pic>
    </p:spTree>
    <p:extLst>
      <p:ext uri="{BB962C8B-B14F-4D97-AF65-F5344CB8AC3E}">
        <p14:creationId xmlns:p14="http://schemas.microsoft.com/office/powerpoint/2010/main" val="175238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46939" y="668554"/>
            <a:ext cx="2278695"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p:cNvSpPr txBox="1">
            <a:spLocks/>
          </p:cNvSpPr>
          <p:nvPr/>
        </p:nvSpPr>
        <p:spPr>
          <a:xfrm>
            <a:off x="1486286" y="1091589"/>
            <a:ext cx="8322129" cy="8277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lnSpc>
                <a:spcPct val="150000"/>
              </a:lnSpc>
            </a:pP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Thực</a:t>
            </a:r>
            <a:r>
              <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hành</a:t>
            </a:r>
            <a:r>
              <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Động</a:t>
            </a:r>
            <a:r>
              <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tác</a:t>
            </a:r>
            <a:r>
              <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tay</a:t>
            </a:r>
            <a:r>
              <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kết</a:t>
            </a:r>
            <a:r>
              <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hợp</a:t>
            </a:r>
            <a:r>
              <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với</a:t>
            </a:r>
            <a:r>
              <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500"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bóng</a:t>
            </a:r>
            <a:endParaRPr lang="en-US" sz="25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F59AD2F7-E689-8029-5F09-DCE4ABAE34B3}"/>
              </a:ext>
            </a:extLst>
          </p:cNvPr>
          <p:cNvPicPr>
            <a:picLocks noChangeAspect="1"/>
          </p:cNvPicPr>
          <p:nvPr/>
        </p:nvPicPr>
        <p:blipFill rotWithShape="1">
          <a:blip r:embed="rId2"/>
          <a:srcRect l="6016" t="2336" r="3359"/>
          <a:stretch/>
        </p:blipFill>
        <p:spPr>
          <a:xfrm>
            <a:off x="1635286" y="1919356"/>
            <a:ext cx="8086521" cy="4542261"/>
          </a:xfrm>
          <a:prstGeom prst="rect">
            <a:avLst/>
          </a:prstGeom>
        </p:spPr>
      </p:pic>
      <p:sp>
        <p:nvSpPr>
          <p:cNvPr id="2" name="Title 1">
            <a:extLst>
              <a:ext uri="{FF2B5EF4-FFF2-40B4-BE49-F238E27FC236}">
                <a16:creationId xmlns:a16="http://schemas.microsoft.com/office/drawing/2014/main" id="{A3994621-3829-C92D-1C71-BAFBCDC062DB}"/>
              </a:ext>
            </a:extLst>
          </p:cNvPr>
          <p:cNvSpPr txBox="1">
            <a:spLocks/>
          </p:cNvSpPr>
          <p:nvPr/>
        </p:nvSpPr>
        <p:spPr>
          <a:xfrm>
            <a:off x="764058" y="325696"/>
            <a:ext cx="9931878" cy="684071"/>
          </a:xfrm>
          <a:prstGeom prst="rect">
            <a:avLst/>
          </a:prstGeom>
        </p:spPr>
        <p:txBody>
          <a:bodyPr>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lnSpc>
                <a:spcPct val="150000"/>
              </a:lnSpc>
            </a:pPr>
            <a:r>
              <a:rPr lang="en-US" sz="3000" dirty="0" err="1">
                <a:solidFill>
                  <a:srgbClr val="00B050"/>
                </a:solidFill>
                <a:cs typeface="Tahoma" panose="020B0604030504040204" pitchFamily="34" charset="0"/>
              </a:rPr>
              <a:t>tập</a:t>
            </a:r>
            <a:r>
              <a:rPr lang="en-US" sz="3000" dirty="0">
                <a:solidFill>
                  <a:srgbClr val="00B050"/>
                </a:solidFill>
                <a:cs typeface="Tahoma" panose="020B0604030504040204" pitchFamily="34" charset="0"/>
              </a:rPr>
              <a:t> </a:t>
            </a:r>
            <a:r>
              <a:rPr lang="en-US" sz="3000" dirty="0" err="1">
                <a:solidFill>
                  <a:srgbClr val="00B050"/>
                </a:solidFill>
                <a:cs typeface="Tahoma" panose="020B0604030504040204" pitchFamily="34" charset="0"/>
              </a:rPr>
              <a:t>huấn</a:t>
            </a:r>
            <a:r>
              <a:rPr lang="en-US" sz="3000" dirty="0">
                <a:solidFill>
                  <a:srgbClr val="00B050"/>
                </a:solidFill>
                <a:cs typeface="Tahoma" panose="020B0604030504040204" pitchFamily="34" charset="0"/>
              </a:rPr>
              <a:t> SÁCH GIÁO KHOA GIÁO DỤC THỂ CHẤT 5</a:t>
            </a:r>
          </a:p>
        </p:txBody>
      </p:sp>
      <p:pic>
        <p:nvPicPr>
          <p:cNvPr id="4" name="Picture 3">
            <a:extLst>
              <a:ext uri="{FF2B5EF4-FFF2-40B4-BE49-F238E27FC236}">
                <a16:creationId xmlns:a16="http://schemas.microsoft.com/office/drawing/2014/main" id="{9906FD8E-2DCC-B5D0-0BC3-A412218082AA}"/>
              </a:ext>
            </a:extLst>
          </p:cNvPr>
          <p:cNvPicPr>
            <a:picLocks noChangeAspect="1"/>
          </p:cNvPicPr>
          <p:nvPr/>
        </p:nvPicPr>
        <p:blipFill rotWithShape="1">
          <a:blip r:embed="rId3"/>
          <a:srcRect t="5780" b="5780"/>
          <a:stretch/>
        </p:blipFill>
        <p:spPr>
          <a:xfrm>
            <a:off x="0" y="0"/>
            <a:ext cx="12215296" cy="6858000"/>
          </a:xfrm>
          <a:prstGeom prst="rect">
            <a:avLst/>
          </a:prstGeom>
        </p:spPr>
      </p:pic>
    </p:spTree>
    <p:extLst>
      <p:ext uri="{BB962C8B-B14F-4D97-AF65-F5344CB8AC3E}">
        <p14:creationId xmlns:p14="http://schemas.microsoft.com/office/powerpoint/2010/main" val="198459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46939" y="668554"/>
            <a:ext cx="2278695"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A06DA22-F240-1046-4F82-D737F70507E4}"/>
              </a:ext>
            </a:extLst>
          </p:cNvPr>
          <p:cNvPicPr>
            <a:picLocks noChangeAspect="1"/>
          </p:cNvPicPr>
          <p:nvPr/>
        </p:nvPicPr>
        <p:blipFill rotWithShape="1">
          <a:blip r:embed="rId2"/>
          <a:srcRect l="14944" t="5393" r="10386" b="5065"/>
          <a:stretch/>
        </p:blipFill>
        <p:spPr>
          <a:xfrm>
            <a:off x="397364" y="3641760"/>
            <a:ext cx="1706036" cy="240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48FED4F6-1CE6-7FBF-CF66-D524278C30EF}"/>
              </a:ext>
            </a:extLst>
          </p:cNvPr>
          <p:cNvPicPr>
            <a:picLocks noChangeAspect="1"/>
          </p:cNvPicPr>
          <p:nvPr/>
        </p:nvPicPr>
        <p:blipFill rotWithShape="1">
          <a:blip r:embed="rId3"/>
          <a:srcRect l="13517" t="9282" r="6846" b="7072"/>
          <a:stretch/>
        </p:blipFill>
        <p:spPr>
          <a:xfrm>
            <a:off x="2427838" y="3973684"/>
            <a:ext cx="1715702" cy="2406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Máy Bay Giấy Phát Hành Vector Minh Họa | Công cụ đồ họa PSD ...">
            <a:extLst>
              <a:ext uri="{FF2B5EF4-FFF2-40B4-BE49-F238E27FC236}">
                <a16:creationId xmlns:a16="http://schemas.microsoft.com/office/drawing/2014/main" id="{1B614205-8F0A-517D-53BA-13ABB70DDA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55" t="51857" r="40067" b="11321"/>
          <a:stretch/>
        </p:blipFill>
        <p:spPr bwMode="auto">
          <a:xfrm>
            <a:off x="3659041" y="686122"/>
            <a:ext cx="2436959" cy="167174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792301B-4D3C-FB33-8836-D9AA4A1FCC2E}"/>
              </a:ext>
            </a:extLst>
          </p:cNvPr>
          <p:cNvGrpSpPr/>
          <p:nvPr/>
        </p:nvGrpSpPr>
        <p:grpSpPr>
          <a:xfrm>
            <a:off x="5637344" y="2550057"/>
            <a:ext cx="4929394" cy="3049865"/>
            <a:chOff x="5842828" y="2467466"/>
            <a:chExt cx="4658623" cy="2737214"/>
          </a:xfrm>
        </p:grpSpPr>
        <p:pic>
          <p:nvPicPr>
            <p:cNvPr id="1026" name="Picture 2" descr="Máy Bay Giấy Phát Hành Vector Minh Họa | Công cụ đồ họa PSD ...">
              <a:extLst>
                <a:ext uri="{FF2B5EF4-FFF2-40B4-BE49-F238E27FC236}">
                  <a16:creationId xmlns:a16="http://schemas.microsoft.com/office/drawing/2014/main" id="{D3FE1880-8259-B362-3B97-A2CA6C0DE2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392"/>
            <a:stretch/>
          </p:blipFill>
          <p:spPr bwMode="auto">
            <a:xfrm rot="721991">
              <a:off x="6222029" y="2467466"/>
              <a:ext cx="4279422" cy="24652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áy Bay Giấy Phát Hành Vector Minh Họa | Công cụ đồ họa PSD ...">
              <a:extLst>
                <a:ext uri="{FF2B5EF4-FFF2-40B4-BE49-F238E27FC236}">
                  <a16:creationId xmlns:a16="http://schemas.microsoft.com/office/drawing/2014/main" id="{DEEFB125-C34F-655E-7A7F-21A402DEBD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823" b="79466"/>
            <a:stretch/>
          </p:blipFill>
          <p:spPr bwMode="auto">
            <a:xfrm rot="1710383">
              <a:off x="5842828" y="4325960"/>
              <a:ext cx="1762146" cy="87872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ubtitle 4">
            <a:extLst>
              <a:ext uri="{FF2B5EF4-FFF2-40B4-BE49-F238E27FC236}">
                <a16:creationId xmlns:a16="http://schemas.microsoft.com/office/drawing/2014/main" id="{7FD9AC66-AA2D-4DA4-A78D-478A2E2207AF}"/>
              </a:ext>
            </a:extLst>
          </p:cNvPr>
          <p:cNvSpPr>
            <a:spLocks noGrp="1"/>
          </p:cNvSpPr>
          <p:nvPr>
            <p:ph type="subTitle" idx="4294967295"/>
          </p:nvPr>
        </p:nvSpPr>
        <p:spPr>
          <a:xfrm>
            <a:off x="936635" y="1896345"/>
            <a:ext cx="9633196" cy="1370459"/>
          </a:xfrm>
        </p:spPr>
        <p:txBody>
          <a:bodyPr>
            <a:noAutofit/>
          </a:bodyPr>
          <a:lstStyle/>
          <a:p>
            <a:pPr marL="0" indent="0" algn="ctr">
              <a:lnSpc>
                <a:spcPct val="160000"/>
              </a:lnSpc>
              <a:buNone/>
            </a:pPr>
            <a:r>
              <a:rPr lang="en-US" sz="4000" b="1" dirty="0">
                <a:solidFill>
                  <a:srgbClr val="00B050"/>
                </a:solidFill>
                <a:effectLst>
                  <a:outerShdw blurRad="38100" dist="38100" dir="2700000" algn="tl">
                    <a:srgbClr val="000000">
                      <a:alpha val="43137"/>
                    </a:srgbClr>
                  </a:outerShdw>
                </a:effectLst>
              </a:rPr>
              <a:t>TRÒ CHƠI KHỞI ĐỘNG</a:t>
            </a:r>
          </a:p>
          <a:p>
            <a:pPr marL="0" indent="0" algn="ctr">
              <a:lnSpc>
                <a:spcPct val="160000"/>
              </a:lnSpc>
              <a:buNone/>
            </a:pPr>
            <a:r>
              <a:rPr lang="en-US" sz="4000" b="1" dirty="0">
                <a:solidFill>
                  <a:srgbClr val="0070C0"/>
                </a:solidFill>
                <a:effectLst>
                  <a:outerShdw blurRad="38100" dist="38100" dir="2700000" algn="tl">
                    <a:srgbClr val="000000">
                      <a:alpha val="43137"/>
                    </a:srgbClr>
                  </a:outerShdw>
                </a:effectLst>
              </a:rPr>
              <a:t>“Ai xa </a:t>
            </a:r>
            <a:r>
              <a:rPr lang="en-US" sz="4000" b="1" dirty="0" err="1">
                <a:solidFill>
                  <a:srgbClr val="0070C0"/>
                </a:solidFill>
                <a:effectLst>
                  <a:outerShdw blurRad="38100" dist="38100" dir="2700000" algn="tl">
                    <a:srgbClr val="000000">
                      <a:alpha val="43137"/>
                    </a:srgbClr>
                  </a:outerShdw>
                </a:effectLst>
              </a:rPr>
              <a:t>hơn</a:t>
            </a:r>
            <a:r>
              <a:rPr lang="en-US" sz="4000" b="1" dirty="0">
                <a:solidFill>
                  <a:srgbClr val="0070C0"/>
                </a:solidFill>
                <a:effectLst>
                  <a:outerShdw blurRad="38100" dist="38100" dir="2700000" algn="tl">
                    <a:srgbClr val="000000">
                      <a:alpha val="43137"/>
                    </a:srgbClr>
                  </a:outerShdw>
                </a:effectLst>
              </a:rPr>
              <a:t>”</a:t>
            </a:r>
          </a:p>
        </p:txBody>
      </p:sp>
      <p:pic>
        <p:nvPicPr>
          <p:cNvPr id="9" name="Picture 8">
            <a:extLst>
              <a:ext uri="{FF2B5EF4-FFF2-40B4-BE49-F238E27FC236}">
                <a16:creationId xmlns:a16="http://schemas.microsoft.com/office/drawing/2014/main" id="{F5BA2CAB-FE94-D6C4-4DD0-FE4069CEC464}"/>
              </a:ext>
            </a:extLst>
          </p:cNvPr>
          <p:cNvPicPr>
            <a:picLocks noChangeAspect="1"/>
          </p:cNvPicPr>
          <p:nvPr/>
        </p:nvPicPr>
        <p:blipFill rotWithShape="1">
          <a:blip r:embed="rId5"/>
          <a:srcRect t="5210" b="5519"/>
          <a:stretch/>
        </p:blipFill>
        <p:spPr>
          <a:xfrm>
            <a:off x="0" y="34290"/>
            <a:ext cx="12230032" cy="6823710"/>
          </a:xfrm>
          <a:prstGeom prst="rect">
            <a:avLst/>
          </a:prstGeom>
        </p:spPr>
      </p:pic>
    </p:spTree>
    <p:extLst>
      <p:ext uri="{BB962C8B-B14F-4D97-AF65-F5344CB8AC3E}">
        <p14:creationId xmlns:p14="http://schemas.microsoft.com/office/powerpoint/2010/main" val="75299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46939" y="668554"/>
            <a:ext cx="2278695"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p:cNvSpPr txBox="1">
            <a:spLocks/>
          </p:cNvSpPr>
          <p:nvPr/>
        </p:nvSpPr>
        <p:spPr>
          <a:xfrm>
            <a:off x="2002699" y="2734197"/>
            <a:ext cx="8322129" cy="8277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lnSpc>
                <a:spcPct val="150000"/>
              </a:lnSpc>
            </a:pPr>
            <a:r>
              <a:rPr lang="en-US" sz="3500" dirty="0" err="1">
                <a:solidFill>
                  <a:srgbClr val="0070C0"/>
                </a:solidFill>
                <a:effectLst>
                  <a:outerShdw blurRad="38100" dist="38100" dir="2700000" algn="tl">
                    <a:srgbClr val="000000">
                      <a:alpha val="43137"/>
                    </a:srgbClr>
                  </a:outerShdw>
                </a:effectLst>
                <a:cs typeface="Tahoma" panose="020B0604030504040204" pitchFamily="34" charset="0"/>
              </a:rPr>
              <a:t>Trò</a:t>
            </a:r>
            <a:r>
              <a:rPr lang="en-US" sz="3500" dirty="0">
                <a:solidFill>
                  <a:srgbClr val="0070C0"/>
                </a:solidFill>
                <a:effectLst>
                  <a:outerShdw blurRad="38100" dist="38100" dir="2700000" algn="tl">
                    <a:srgbClr val="000000">
                      <a:alpha val="43137"/>
                    </a:srgbClr>
                  </a:outerShdw>
                </a:effectLst>
                <a:cs typeface="Tahoma" panose="020B0604030504040204" pitchFamily="34" charset="0"/>
              </a:rPr>
              <a:t> </a:t>
            </a:r>
            <a:r>
              <a:rPr lang="en-US" sz="3500" dirty="0" err="1">
                <a:solidFill>
                  <a:srgbClr val="0070C0"/>
                </a:solidFill>
                <a:effectLst>
                  <a:outerShdw blurRad="38100" dist="38100" dir="2700000" algn="tl">
                    <a:srgbClr val="000000">
                      <a:alpha val="43137"/>
                    </a:srgbClr>
                  </a:outerShdw>
                </a:effectLst>
                <a:cs typeface="Tahoma" panose="020B0604030504040204" pitchFamily="34" charset="0"/>
              </a:rPr>
              <a:t>chơi</a:t>
            </a:r>
            <a:r>
              <a:rPr lang="en-US" sz="3500" dirty="0">
                <a:solidFill>
                  <a:srgbClr val="0070C0"/>
                </a:solidFill>
                <a:effectLst>
                  <a:outerShdw blurRad="38100" dist="38100" dir="2700000" algn="tl">
                    <a:srgbClr val="000000">
                      <a:alpha val="43137"/>
                    </a:srgbClr>
                  </a:outerShdw>
                </a:effectLst>
                <a:cs typeface="Tahoma" panose="020B0604030504040204" pitchFamily="34" charset="0"/>
              </a:rPr>
              <a:t> “ô </a:t>
            </a:r>
            <a:r>
              <a:rPr lang="en-US" sz="3500" dirty="0" err="1">
                <a:solidFill>
                  <a:srgbClr val="0070C0"/>
                </a:solidFill>
                <a:effectLst>
                  <a:outerShdw blurRad="38100" dist="38100" dir="2700000" algn="tl">
                    <a:srgbClr val="000000">
                      <a:alpha val="43137"/>
                    </a:srgbClr>
                  </a:outerShdw>
                </a:effectLst>
                <a:cs typeface="Tahoma" panose="020B0604030504040204" pitchFamily="34" charset="0"/>
              </a:rPr>
              <a:t>số</a:t>
            </a:r>
            <a:r>
              <a:rPr lang="en-US" sz="3500" dirty="0">
                <a:solidFill>
                  <a:srgbClr val="0070C0"/>
                </a:solidFill>
                <a:effectLst>
                  <a:outerShdw blurRad="38100" dist="38100" dir="2700000" algn="tl">
                    <a:srgbClr val="000000">
                      <a:alpha val="43137"/>
                    </a:srgbClr>
                  </a:outerShdw>
                </a:effectLst>
                <a:cs typeface="Tahoma" panose="020B0604030504040204" pitchFamily="34" charset="0"/>
              </a:rPr>
              <a:t> may </a:t>
            </a:r>
            <a:r>
              <a:rPr lang="en-US" sz="3500" dirty="0" err="1">
                <a:solidFill>
                  <a:srgbClr val="0070C0"/>
                </a:solidFill>
                <a:effectLst>
                  <a:outerShdw blurRad="38100" dist="38100" dir="2700000" algn="tl">
                    <a:srgbClr val="000000">
                      <a:alpha val="43137"/>
                    </a:srgbClr>
                  </a:outerShdw>
                </a:effectLst>
                <a:cs typeface="Tahoma" panose="020B0604030504040204" pitchFamily="34" charset="0"/>
              </a:rPr>
              <a:t>mắn</a:t>
            </a:r>
            <a:r>
              <a:rPr lang="en-US" sz="3500" dirty="0">
                <a:solidFill>
                  <a:srgbClr val="0070C0"/>
                </a:solidFill>
                <a:effectLst>
                  <a:outerShdw blurRad="38100" dist="38100" dir="2700000" algn="tl">
                    <a:srgbClr val="000000">
                      <a:alpha val="43137"/>
                    </a:srgbClr>
                  </a:outerShdw>
                </a:effectLst>
                <a:cs typeface="Tahoma" panose="020B0604030504040204" pitchFamily="34" charset="0"/>
              </a:rPr>
              <a:t>”</a:t>
            </a:r>
          </a:p>
        </p:txBody>
      </p:sp>
      <p:sp>
        <p:nvSpPr>
          <p:cNvPr id="3" name="TextBox 2">
            <a:extLst>
              <a:ext uri="{FF2B5EF4-FFF2-40B4-BE49-F238E27FC236}">
                <a16:creationId xmlns:a16="http://schemas.microsoft.com/office/drawing/2014/main" id="{068A1A6B-6660-0B52-ADCB-C98A5940097B}"/>
              </a:ext>
            </a:extLst>
          </p:cNvPr>
          <p:cNvSpPr txBox="1"/>
          <p:nvPr/>
        </p:nvSpPr>
        <p:spPr>
          <a:xfrm>
            <a:off x="2754999" y="3712088"/>
            <a:ext cx="6959837" cy="646331"/>
          </a:xfrm>
          <a:prstGeom prst="rect">
            <a:avLst/>
          </a:prstGeom>
          <a:noFill/>
        </p:spPr>
        <p:txBody>
          <a:bodyPr wrap="square">
            <a:spAutoFit/>
          </a:bodyPr>
          <a:lstStyle/>
          <a:p>
            <a:r>
              <a:rPr lang="en-US" b="1" dirty="0">
                <a:hlinkClick r:id="rId2"/>
              </a:rPr>
              <a:t>GDTC 5 | </a:t>
            </a:r>
            <a:r>
              <a:rPr lang="en-US" b="1" dirty="0" err="1">
                <a:hlinkClick r:id="rId2"/>
              </a:rPr>
              <a:t>Baamboozle</a:t>
            </a:r>
            <a:r>
              <a:rPr lang="en-US" b="1" dirty="0">
                <a:hlinkClick r:id="rId2"/>
              </a:rPr>
              <a:t> - </a:t>
            </a:r>
            <a:r>
              <a:rPr lang="en-US" b="1" dirty="0" err="1">
                <a:hlinkClick r:id="rId2"/>
              </a:rPr>
              <a:t>Baamboozle</a:t>
            </a:r>
            <a:r>
              <a:rPr lang="en-US" b="1" dirty="0">
                <a:hlinkClick r:id="rId2"/>
              </a:rPr>
              <a:t> | The Most Fun Classroom Games!</a:t>
            </a:r>
            <a:endParaRPr lang="en-US" b="1" dirty="0"/>
          </a:p>
          <a:p>
            <a:endParaRPr lang="en-US" dirty="0"/>
          </a:p>
        </p:txBody>
      </p:sp>
      <p:sp>
        <p:nvSpPr>
          <p:cNvPr id="2" name="Title 1">
            <a:extLst>
              <a:ext uri="{FF2B5EF4-FFF2-40B4-BE49-F238E27FC236}">
                <a16:creationId xmlns:a16="http://schemas.microsoft.com/office/drawing/2014/main" id="{A6A516D5-0DFC-6D0E-BBDF-7DC5AC08A10E}"/>
              </a:ext>
            </a:extLst>
          </p:cNvPr>
          <p:cNvSpPr txBox="1">
            <a:spLocks/>
          </p:cNvSpPr>
          <p:nvPr/>
        </p:nvSpPr>
        <p:spPr>
          <a:xfrm>
            <a:off x="932353" y="781029"/>
            <a:ext cx="9931878" cy="1661459"/>
          </a:xfrm>
          <a:prstGeom prst="rect">
            <a:avLst/>
          </a:prstGeom>
        </p:spPr>
        <p:txBody>
          <a:bodyPr>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lnSpc>
                <a:spcPct val="150000"/>
              </a:lnSpc>
            </a:pPr>
            <a:r>
              <a:rPr lang="en-US" sz="3600" dirty="0" err="1">
                <a:solidFill>
                  <a:srgbClr val="FF0000"/>
                </a:solidFill>
                <a:cs typeface="Tahoma" panose="020B0604030504040204" pitchFamily="34" charset="0"/>
              </a:rPr>
              <a:t>tập</a:t>
            </a:r>
            <a:r>
              <a:rPr lang="en-US" sz="3600" dirty="0">
                <a:solidFill>
                  <a:srgbClr val="FF0000"/>
                </a:solidFill>
                <a:cs typeface="Tahoma" panose="020B0604030504040204" pitchFamily="34" charset="0"/>
              </a:rPr>
              <a:t> </a:t>
            </a:r>
            <a:r>
              <a:rPr lang="en-US" sz="3600" dirty="0" err="1">
                <a:solidFill>
                  <a:srgbClr val="FF0000"/>
                </a:solidFill>
                <a:cs typeface="Tahoma" panose="020B0604030504040204" pitchFamily="34" charset="0"/>
              </a:rPr>
              <a:t>huấn</a:t>
            </a:r>
            <a:br>
              <a:rPr lang="en-US" sz="3600" dirty="0">
                <a:solidFill>
                  <a:srgbClr val="FF0000"/>
                </a:solidFill>
                <a:cs typeface="Tahoma" panose="020B0604030504040204" pitchFamily="34" charset="0"/>
              </a:rPr>
            </a:br>
            <a:r>
              <a:rPr lang="en-US" sz="3600" dirty="0">
                <a:solidFill>
                  <a:srgbClr val="00B050"/>
                </a:solidFill>
                <a:cs typeface="Tahoma" panose="020B0604030504040204" pitchFamily="34" charset="0"/>
              </a:rPr>
              <a:t>SÁCH GIÁO KHOA GIÁO DỤC THỂ CHẤT 5</a:t>
            </a:r>
            <a:endParaRPr lang="en-US" sz="3400" dirty="0">
              <a:solidFill>
                <a:srgbClr val="0070C0"/>
              </a:solidFill>
              <a:cs typeface="Tahoma" panose="020B0604030504040204" pitchFamily="34" charset="0"/>
            </a:endParaRPr>
          </a:p>
        </p:txBody>
      </p:sp>
      <p:pic>
        <p:nvPicPr>
          <p:cNvPr id="4" name="Picture 3">
            <a:extLst>
              <a:ext uri="{FF2B5EF4-FFF2-40B4-BE49-F238E27FC236}">
                <a16:creationId xmlns:a16="http://schemas.microsoft.com/office/drawing/2014/main" id="{E6EF005F-CC06-398B-3527-F96E6B9380CF}"/>
              </a:ext>
            </a:extLst>
          </p:cNvPr>
          <p:cNvPicPr>
            <a:picLocks noChangeAspect="1"/>
          </p:cNvPicPr>
          <p:nvPr/>
        </p:nvPicPr>
        <p:blipFill rotWithShape="1">
          <a:blip r:embed="rId3"/>
          <a:srcRect l="14944" t="5393" r="10386" b="5065"/>
          <a:stretch/>
        </p:blipFill>
        <p:spPr>
          <a:xfrm>
            <a:off x="270247" y="3940486"/>
            <a:ext cx="1572649" cy="22183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547E5C8A-FFA4-6D44-1924-647609264781}"/>
              </a:ext>
            </a:extLst>
          </p:cNvPr>
          <p:cNvPicPr>
            <a:picLocks noChangeAspect="1"/>
          </p:cNvPicPr>
          <p:nvPr/>
        </p:nvPicPr>
        <p:blipFill rotWithShape="1">
          <a:blip r:embed="rId4"/>
          <a:srcRect t="5210" b="5165"/>
          <a:stretch/>
        </p:blipFill>
        <p:spPr>
          <a:xfrm>
            <a:off x="-1" y="12380"/>
            <a:ext cx="12220947" cy="6845619"/>
          </a:xfrm>
          <a:prstGeom prst="rect">
            <a:avLst/>
          </a:prstGeom>
        </p:spPr>
      </p:pic>
    </p:spTree>
    <p:extLst>
      <p:ext uri="{BB962C8B-B14F-4D97-AF65-F5344CB8AC3E}">
        <p14:creationId xmlns:p14="http://schemas.microsoft.com/office/powerpoint/2010/main" val="94531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198" y="671202"/>
            <a:ext cx="2278695"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04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endParaRPr lang="en-US" dirty="0"/>
          </a:p>
        </p:txBody>
      </p:sp>
      <p:sp>
        <p:nvSpPr>
          <p:cNvPr id="15" name="Rectangle 14"/>
          <p:cNvSpPr/>
          <p:nvPr/>
        </p:nvSpPr>
        <p:spPr>
          <a:xfrm>
            <a:off x="0" y="0"/>
            <a:ext cx="2664823" cy="751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EF086D2-07E6-314A-A5F0-935E990E236F}"/>
              </a:ext>
            </a:extLst>
          </p:cNvPr>
          <p:cNvSpPr>
            <a:spLocks noGrp="1"/>
          </p:cNvSpPr>
          <p:nvPr>
            <p:ph type="title"/>
          </p:nvPr>
        </p:nvSpPr>
        <p:spPr>
          <a:xfrm>
            <a:off x="902899" y="1104180"/>
            <a:ext cx="9931878" cy="1661459"/>
          </a:xfrm>
        </p:spPr>
        <p:txBody>
          <a:bodyPr>
            <a:noAutofit/>
          </a:bodyPr>
          <a:lstStyle/>
          <a:p>
            <a:pPr algn="ctr">
              <a:lnSpc>
                <a:spcPct val="150000"/>
              </a:lnSpc>
            </a:pPr>
            <a:r>
              <a:rPr lang="en-US" sz="3600" dirty="0">
                <a:solidFill>
                  <a:srgbClr val="FF0000"/>
                </a:solidFill>
                <a:cs typeface="Tahoma" panose="020B0604030504040204" pitchFamily="34" charset="0"/>
              </a:rPr>
              <a:t>NỘI DUNG </a:t>
            </a:r>
            <a:r>
              <a:rPr lang="en-US" sz="3600" dirty="0" err="1">
                <a:solidFill>
                  <a:srgbClr val="FF0000"/>
                </a:solidFill>
                <a:cs typeface="Tahoma" panose="020B0604030504040204" pitchFamily="34" charset="0"/>
              </a:rPr>
              <a:t>tập</a:t>
            </a:r>
            <a:r>
              <a:rPr lang="en-US" sz="3600" dirty="0">
                <a:solidFill>
                  <a:srgbClr val="FF0000"/>
                </a:solidFill>
                <a:cs typeface="Tahoma" panose="020B0604030504040204" pitchFamily="34" charset="0"/>
              </a:rPr>
              <a:t> </a:t>
            </a:r>
            <a:r>
              <a:rPr lang="en-US" sz="3600" dirty="0" err="1">
                <a:solidFill>
                  <a:srgbClr val="FF0000"/>
                </a:solidFill>
                <a:cs typeface="Tahoma" panose="020B0604030504040204" pitchFamily="34" charset="0"/>
              </a:rPr>
              <a:t>huấn</a:t>
            </a:r>
            <a:br>
              <a:rPr lang="en-US" sz="3600" dirty="0">
                <a:solidFill>
                  <a:srgbClr val="FF0000"/>
                </a:solidFill>
                <a:cs typeface="Tahoma" panose="020B0604030504040204" pitchFamily="34" charset="0"/>
              </a:rPr>
            </a:br>
            <a:r>
              <a:rPr lang="en-US" sz="3600" dirty="0">
                <a:solidFill>
                  <a:srgbClr val="00B050"/>
                </a:solidFill>
                <a:cs typeface="Tahoma" panose="020B0604030504040204" pitchFamily="34" charset="0"/>
              </a:rPr>
              <a:t>SÁCH GIÁO KHOA GIÁO DỤC THỂ CHẤT 5</a:t>
            </a:r>
            <a:br>
              <a:rPr lang="en-US" sz="3600" dirty="0">
                <a:solidFill>
                  <a:srgbClr val="00B050"/>
                </a:solidFill>
                <a:cs typeface="Tahoma" panose="020B0604030504040204" pitchFamily="34" charset="0"/>
              </a:rPr>
            </a:br>
            <a:r>
              <a:rPr lang="en-US" sz="3400" dirty="0">
                <a:solidFill>
                  <a:srgbClr val="0070C0"/>
                </a:solidFill>
                <a:cs typeface="Tahoma" panose="020B0604030504040204" pitchFamily="34" charset="0"/>
              </a:rPr>
              <a:t> </a:t>
            </a:r>
          </a:p>
        </p:txBody>
      </p:sp>
      <p:sp>
        <p:nvSpPr>
          <p:cNvPr id="4" name="TextBox 3">
            <a:extLst>
              <a:ext uri="{FF2B5EF4-FFF2-40B4-BE49-F238E27FC236}">
                <a16:creationId xmlns:a16="http://schemas.microsoft.com/office/drawing/2014/main" id="{B1FAB21C-3E6F-2BD6-CC16-0AD6F6912A67}"/>
              </a:ext>
            </a:extLst>
          </p:cNvPr>
          <p:cNvSpPr txBox="1"/>
          <p:nvPr/>
        </p:nvSpPr>
        <p:spPr>
          <a:xfrm>
            <a:off x="902899" y="2216720"/>
            <a:ext cx="10657782" cy="3076548"/>
          </a:xfrm>
          <a:prstGeom prst="rect">
            <a:avLst/>
          </a:prstGeom>
          <a:noFill/>
        </p:spPr>
        <p:txBody>
          <a:bodyPr wrap="square" rtlCol="0">
            <a:spAutoFit/>
          </a:bodyPr>
          <a:lstStyle/>
          <a:p>
            <a:pPr marL="342900" indent="-342900">
              <a:lnSpc>
                <a:spcPct val="150000"/>
              </a:lnSpc>
              <a:buAutoNum type="arabicPeriod"/>
            </a:pPr>
            <a:r>
              <a:rPr lang="en-US" sz="2200" b="1" dirty="0" err="1">
                <a:solidFill>
                  <a:srgbClr val="0070C0"/>
                </a:solidFill>
              </a:rPr>
              <a:t>Những</a:t>
            </a:r>
            <a:r>
              <a:rPr lang="en-US" sz="2200" b="1" dirty="0">
                <a:solidFill>
                  <a:srgbClr val="0070C0"/>
                </a:solidFill>
              </a:rPr>
              <a:t> </a:t>
            </a:r>
            <a:r>
              <a:rPr lang="en-US" sz="2200" b="1" dirty="0" err="1">
                <a:solidFill>
                  <a:srgbClr val="0070C0"/>
                </a:solidFill>
              </a:rPr>
              <a:t>điểm</a:t>
            </a:r>
            <a:r>
              <a:rPr lang="en-US" sz="2200" b="1" dirty="0">
                <a:solidFill>
                  <a:srgbClr val="0070C0"/>
                </a:solidFill>
              </a:rPr>
              <a:t> </a:t>
            </a:r>
            <a:r>
              <a:rPr lang="en-US" sz="2200" b="1" dirty="0" err="1">
                <a:solidFill>
                  <a:srgbClr val="0070C0"/>
                </a:solidFill>
              </a:rPr>
              <a:t>nổi</a:t>
            </a:r>
            <a:r>
              <a:rPr lang="en-US" sz="2200" b="1" dirty="0">
                <a:solidFill>
                  <a:srgbClr val="0070C0"/>
                </a:solidFill>
              </a:rPr>
              <a:t> </a:t>
            </a:r>
            <a:r>
              <a:rPr lang="en-US" sz="2200" b="1" dirty="0" err="1">
                <a:solidFill>
                  <a:srgbClr val="0070C0"/>
                </a:solidFill>
              </a:rPr>
              <a:t>bật</a:t>
            </a:r>
            <a:r>
              <a:rPr lang="en-US" sz="2200" b="1" dirty="0">
                <a:solidFill>
                  <a:srgbClr val="0070C0"/>
                </a:solidFill>
              </a:rPr>
              <a:t> </a:t>
            </a:r>
            <a:r>
              <a:rPr lang="en-US" sz="2200" b="1" dirty="0" err="1">
                <a:solidFill>
                  <a:srgbClr val="0070C0"/>
                </a:solidFill>
              </a:rPr>
              <a:t>của</a:t>
            </a:r>
            <a:r>
              <a:rPr lang="en-US" sz="2200" b="1" dirty="0">
                <a:solidFill>
                  <a:srgbClr val="0070C0"/>
                </a:solidFill>
              </a:rPr>
              <a:t> SGK GDTC 5 </a:t>
            </a:r>
            <a:r>
              <a:rPr lang="en-US" sz="2200" b="1" dirty="0" err="1">
                <a:solidFill>
                  <a:srgbClr val="0070C0"/>
                </a:solidFill>
              </a:rPr>
              <a:t>bộ</a:t>
            </a:r>
            <a:r>
              <a:rPr lang="en-US" sz="2200" b="1" dirty="0">
                <a:solidFill>
                  <a:srgbClr val="0070C0"/>
                </a:solidFill>
              </a:rPr>
              <a:t> </a:t>
            </a:r>
            <a:r>
              <a:rPr lang="en-US" sz="2200" b="1" dirty="0" err="1">
                <a:solidFill>
                  <a:srgbClr val="0070C0"/>
                </a:solidFill>
              </a:rPr>
              <a:t>Chân</a:t>
            </a:r>
            <a:r>
              <a:rPr lang="en-US" sz="2200" b="1" dirty="0">
                <a:solidFill>
                  <a:srgbClr val="0070C0"/>
                </a:solidFill>
              </a:rPr>
              <a:t> </a:t>
            </a:r>
            <a:r>
              <a:rPr lang="en-US" sz="2200" b="1" dirty="0" err="1">
                <a:solidFill>
                  <a:srgbClr val="0070C0"/>
                </a:solidFill>
              </a:rPr>
              <a:t>trời</a:t>
            </a:r>
            <a:r>
              <a:rPr lang="en-US" sz="2200" b="1" dirty="0">
                <a:solidFill>
                  <a:srgbClr val="0070C0"/>
                </a:solidFill>
              </a:rPr>
              <a:t> </a:t>
            </a:r>
            <a:r>
              <a:rPr lang="en-US" sz="2200" b="1" dirty="0" err="1">
                <a:solidFill>
                  <a:srgbClr val="0070C0"/>
                </a:solidFill>
              </a:rPr>
              <a:t>sáng</a:t>
            </a:r>
            <a:r>
              <a:rPr lang="en-US" sz="2200" b="1" dirty="0">
                <a:solidFill>
                  <a:srgbClr val="0070C0"/>
                </a:solidFill>
              </a:rPr>
              <a:t> </a:t>
            </a:r>
            <a:r>
              <a:rPr lang="en-US" sz="2200" b="1" dirty="0" err="1">
                <a:solidFill>
                  <a:srgbClr val="0070C0"/>
                </a:solidFill>
              </a:rPr>
              <a:t>tạo</a:t>
            </a:r>
            <a:endParaRPr lang="en-US" sz="2200" b="1" dirty="0">
              <a:solidFill>
                <a:srgbClr val="0070C0"/>
              </a:solidFill>
            </a:endParaRPr>
          </a:p>
          <a:p>
            <a:pPr marL="342900" indent="-342900">
              <a:lnSpc>
                <a:spcPct val="150000"/>
              </a:lnSpc>
              <a:buAutoNum type="arabicPeriod"/>
            </a:pPr>
            <a:r>
              <a:rPr lang="en-US" sz="2200" b="1" dirty="0" err="1">
                <a:solidFill>
                  <a:srgbClr val="0070C0"/>
                </a:solidFill>
              </a:rPr>
              <a:t>Giới</a:t>
            </a:r>
            <a:r>
              <a:rPr lang="en-US" sz="2200" b="1" dirty="0">
                <a:solidFill>
                  <a:srgbClr val="0070C0"/>
                </a:solidFill>
              </a:rPr>
              <a:t> </a:t>
            </a:r>
            <a:r>
              <a:rPr lang="en-US" sz="2200" b="1" dirty="0" err="1">
                <a:solidFill>
                  <a:srgbClr val="0070C0"/>
                </a:solidFill>
              </a:rPr>
              <a:t>thiệu</a:t>
            </a:r>
            <a:r>
              <a:rPr lang="en-US" sz="2200" b="1" dirty="0">
                <a:solidFill>
                  <a:srgbClr val="0070C0"/>
                </a:solidFill>
              </a:rPr>
              <a:t> </a:t>
            </a:r>
            <a:r>
              <a:rPr lang="en-US" sz="2200" b="1" dirty="0" err="1">
                <a:solidFill>
                  <a:srgbClr val="0070C0"/>
                </a:solidFill>
              </a:rPr>
              <a:t>về</a:t>
            </a:r>
            <a:r>
              <a:rPr lang="en-US" sz="2200" b="1" dirty="0">
                <a:solidFill>
                  <a:srgbClr val="0070C0"/>
                </a:solidFill>
              </a:rPr>
              <a:t> </a:t>
            </a:r>
            <a:r>
              <a:rPr lang="en-US" sz="2200" b="1" dirty="0" err="1">
                <a:solidFill>
                  <a:srgbClr val="0070C0"/>
                </a:solidFill>
              </a:rPr>
              <a:t>cấu</a:t>
            </a:r>
            <a:r>
              <a:rPr lang="en-US" sz="2200" b="1" dirty="0">
                <a:solidFill>
                  <a:srgbClr val="0070C0"/>
                </a:solidFill>
              </a:rPr>
              <a:t> </a:t>
            </a:r>
            <a:r>
              <a:rPr lang="en-US" sz="2200" b="1" dirty="0" err="1">
                <a:solidFill>
                  <a:srgbClr val="0070C0"/>
                </a:solidFill>
              </a:rPr>
              <a:t>trúc</a:t>
            </a:r>
            <a:r>
              <a:rPr lang="en-US" sz="2200" b="1" dirty="0">
                <a:solidFill>
                  <a:srgbClr val="0070C0"/>
                </a:solidFill>
              </a:rPr>
              <a:t> </a:t>
            </a:r>
            <a:r>
              <a:rPr lang="en-US" sz="2200" b="1" dirty="0" err="1">
                <a:solidFill>
                  <a:srgbClr val="0070C0"/>
                </a:solidFill>
              </a:rPr>
              <a:t>sách</a:t>
            </a:r>
            <a:r>
              <a:rPr lang="en-US" sz="2200" b="1" dirty="0">
                <a:solidFill>
                  <a:srgbClr val="0070C0"/>
                </a:solidFill>
              </a:rPr>
              <a:t> </a:t>
            </a:r>
            <a:r>
              <a:rPr lang="en-US" sz="2200" b="1" dirty="0" err="1">
                <a:solidFill>
                  <a:srgbClr val="0070C0"/>
                </a:solidFill>
              </a:rPr>
              <a:t>và</a:t>
            </a:r>
            <a:r>
              <a:rPr lang="en-US" sz="2200" b="1" dirty="0">
                <a:solidFill>
                  <a:srgbClr val="0070C0"/>
                </a:solidFill>
              </a:rPr>
              <a:t> </a:t>
            </a:r>
            <a:r>
              <a:rPr lang="en-US" sz="2200" b="1" dirty="0" err="1">
                <a:solidFill>
                  <a:srgbClr val="0070C0"/>
                </a:solidFill>
              </a:rPr>
              <a:t>cấu</a:t>
            </a:r>
            <a:r>
              <a:rPr lang="en-US" sz="2200" b="1" dirty="0">
                <a:solidFill>
                  <a:srgbClr val="0070C0"/>
                </a:solidFill>
              </a:rPr>
              <a:t> </a:t>
            </a:r>
            <a:r>
              <a:rPr lang="en-US" sz="2200" b="1" dirty="0" err="1">
                <a:solidFill>
                  <a:srgbClr val="0070C0"/>
                </a:solidFill>
              </a:rPr>
              <a:t>trúc</a:t>
            </a:r>
            <a:r>
              <a:rPr lang="en-US" sz="2200" b="1" dirty="0">
                <a:solidFill>
                  <a:srgbClr val="0070C0"/>
                </a:solidFill>
              </a:rPr>
              <a:t> </a:t>
            </a:r>
            <a:r>
              <a:rPr lang="en-US" sz="2200" b="1" dirty="0" err="1">
                <a:solidFill>
                  <a:srgbClr val="0070C0"/>
                </a:solidFill>
              </a:rPr>
              <a:t>bài</a:t>
            </a:r>
            <a:r>
              <a:rPr lang="en-US" sz="2200" b="1" dirty="0">
                <a:solidFill>
                  <a:srgbClr val="0070C0"/>
                </a:solidFill>
              </a:rPr>
              <a:t> </a:t>
            </a:r>
            <a:r>
              <a:rPr lang="en-US" sz="2200" b="1" dirty="0" err="1">
                <a:solidFill>
                  <a:srgbClr val="0070C0"/>
                </a:solidFill>
              </a:rPr>
              <a:t>học</a:t>
            </a:r>
            <a:r>
              <a:rPr lang="en-US" sz="2200" b="1" dirty="0">
                <a:solidFill>
                  <a:srgbClr val="0070C0"/>
                </a:solidFill>
              </a:rPr>
              <a:t> </a:t>
            </a:r>
            <a:r>
              <a:rPr lang="en-US" sz="2200" b="1" dirty="0" err="1">
                <a:solidFill>
                  <a:srgbClr val="0070C0"/>
                </a:solidFill>
              </a:rPr>
              <a:t>của</a:t>
            </a:r>
            <a:r>
              <a:rPr lang="en-US" sz="2200" b="1" dirty="0">
                <a:solidFill>
                  <a:srgbClr val="0070C0"/>
                </a:solidFill>
              </a:rPr>
              <a:t> SGK GDTC 5</a:t>
            </a:r>
          </a:p>
          <a:p>
            <a:pPr marL="342900" indent="-342900">
              <a:lnSpc>
                <a:spcPct val="150000"/>
              </a:lnSpc>
              <a:buAutoNum type="arabicPeriod"/>
            </a:pPr>
            <a:r>
              <a:rPr lang="en-US" sz="2200" b="1" dirty="0" err="1">
                <a:solidFill>
                  <a:srgbClr val="0070C0"/>
                </a:solidFill>
              </a:rPr>
              <a:t>Giới</a:t>
            </a:r>
            <a:r>
              <a:rPr lang="en-US" sz="2200" b="1" dirty="0">
                <a:solidFill>
                  <a:srgbClr val="0070C0"/>
                </a:solidFill>
              </a:rPr>
              <a:t> </a:t>
            </a:r>
            <a:r>
              <a:rPr lang="en-US" sz="2200" b="1" dirty="0" err="1">
                <a:solidFill>
                  <a:srgbClr val="0070C0"/>
                </a:solidFill>
              </a:rPr>
              <a:t>thiệu</a:t>
            </a:r>
            <a:r>
              <a:rPr lang="en-US" sz="2200" b="1" dirty="0">
                <a:solidFill>
                  <a:srgbClr val="0070C0"/>
                </a:solidFill>
              </a:rPr>
              <a:t> </a:t>
            </a:r>
            <a:r>
              <a:rPr lang="en-US" sz="2200" b="1" dirty="0" err="1">
                <a:solidFill>
                  <a:srgbClr val="0070C0"/>
                </a:solidFill>
              </a:rPr>
              <a:t>một</a:t>
            </a:r>
            <a:r>
              <a:rPr lang="en-US" sz="2200" b="1" dirty="0">
                <a:solidFill>
                  <a:srgbClr val="0070C0"/>
                </a:solidFill>
              </a:rPr>
              <a:t> </a:t>
            </a:r>
            <a:r>
              <a:rPr lang="en-US" sz="2200" b="1" dirty="0" err="1">
                <a:solidFill>
                  <a:srgbClr val="0070C0"/>
                </a:solidFill>
              </a:rPr>
              <a:t>số</a:t>
            </a:r>
            <a:r>
              <a:rPr lang="en-US" sz="2200" b="1" dirty="0">
                <a:solidFill>
                  <a:srgbClr val="0070C0"/>
                </a:solidFill>
              </a:rPr>
              <a:t> </a:t>
            </a:r>
            <a:r>
              <a:rPr lang="en-US" sz="2200" b="1" dirty="0" err="1">
                <a:solidFill>
                  <a:srgbClr val="0070C0"/>
                </a:solidFill>
              </a:rPr>
              <a:t>phương</a:t>
            </a:r>
            <a:r>
              <a:rPr lang="en-US" sz="2200" b="1" dirty="0">
                <a:solidFill>
                  <a:srgbClr val="0070C0"/>
                </a:solidFill>
              </a:rPr>
              <a:t> </a:t>
            </a:r>
            <a:r>
              <a:rPr lang="en-US" sz="2200" b="1" dirty="0" err="1">
                <a:solidFill>
                  <a:srgbClr val="0070C0"/>
                </a:solidFill>
              </a:rPr>
              <a:t>pháp</a:t>
            </a:r>
            <a:r>
              <a:rPr lang="en-US" sz="2200" b="1" dirty="0">
                <a:solidFill>
                  <a:srgbClr val="0070C0"/>
                </a:solidFill>
              </a:rPr>
              <a:t> </a:t>
            </a:r>
            <a:r>
              <a:rPr lang="en-US" sz="2200" b="1" dirty="0" err="1">
                <a:solidFill>
                  <a:srgbClr val="0070C0"/>
                </a:solidFill>
              </a:rPr>
              <a:t>dạy</a:t>
            </a:r>
            <a:r>
              <a:rPr lang="en-US" sz="2200" b="1" dirty="0">
                <a:solidFill>
                  <a:srgbClr val="0070C0"/>
                </a:solidFill>
              </a:rPr>
              <a:t> </a:t>
            </a:r>
            <a:r>
              <a:rPr lang="en-US" sz="2200" b="1" dirty="0" err="1">
                <a:solidFill>
                  <a:srgbClr val="0070C0"/>
                </a:solidFill>
              </a:rPr>
              <a:t>học</a:t>
            </a:r>
            <a:r>
              <a:rPr lang="en-US" sz="2200" b="1" dirty="0">
                <a:solidFill>
                  <a:srgbClr val="0070C0"/>
                </a:solidFill>
              </a:rPr>
              <a:t> </a:t>
            </a:r>
            <a:r>
              <a:rPr lang="en-US" sz="2200" b="1" dirty="0" err="1">
                <a:solidFill>
                  <a:srgbClr val="0070C0"/>
                </a:solidFill>
              </a:rPr>
              <a:t>trong</a:t>
            </a:r>
            <a:r>
              <a:rPr lang="en-US" sz="2200" b="1" dirty="0">
                <a:solidFill>
                  <a:srgbClr val="0070C0"/>
                </a:solidFill>
              </a:rPr>
              <a:t> SGK GDTC 5</a:t>
            </a:r>
          </a:p>
          <a:p>
            <a:pPr marL="342900" indent="-342900">
              <a:lnSpc>
                <a:spcPct val="150000"/>
              </a:lnSpc>
              <a:buAutoNum type="arabicPeriod"/>
            </a:pPr>
            <a:r>
              <a:rPr lang="vi-VN" sz="2200" b="1" dirty="0">
                <a:solidFill>
                  <a:srgbClr val="0070C0"/>
                </a:solidFill>
              </a:rPr>
              <a:t>Gợi ý về phương pháp và hình thức tổ chức các hoạt động dạy học</a:t>
            </a:r>
            <a:endParaRPr lang="en-US" sz="2200" b="1" dirty="0">
              <a:solidFill>
                <a:srgbClr val="0070C0"/>
              </a:solidFill>
            </a:endParaRPr>
          </a:p>
          <a:p>
            <a:pPr marL="342900" indent="-342900">
              <a:lnSpc>
                <a:spcPct val="150000"/>
              </a:lnSpc>
              <a:buAutoNum type="arabicPeriod"/>
            </a:pPr>
            <a:r>
              <a:rPr lang="en-US" sz="2200" b="1" dirty="0" err="1">
                <a:solidFill>
                  <a:srgbClr val="0070C0"/>
                </a:solidFill>
              </a:rPr>
              <a:t>Định</a:t>
            </a:r>
            <a:r>
              <a:rPr lang="en-US" sz="2200" b="1" dirty="0">
                <a:solidFill>
                  <a:srgbClr val="0070C0"/>
                </a:solidFill>
              </a:rPr>
              <a:t> </a:t>
            </a:r>
            <a:r>
              <a:rPr lang="en-US" sz="2200" b="1" dirty="0" err="1">
                <a:solidFill>
                  <a:srgbClr val="0070C0"/>
                </a:solidFill>
              </a:rPr>
              <a:t>hướng</a:t>
            </a:r>
            <a:r>
              <a:rPr lang="vi-VN" sz="2200" b="1" dirty="0">
                <a:solidFill>
                  <a:srgbClr val="0070C0"/>
                </a:solidFill>
              </a:rPr>
              <a:t> hình thành và phát triển phẩm chất, năng lực trong SGK GDTC 5</a:t>
            </a:r>
            <a:endParaRPr lang="en-US" sz="2200" b="1" dirty="0">
              <a:solidFill>
                <a:srgbClr val="0070C0"/>
              </a:solidFill>
            </a:endParaRPr>
          </a:p>
          <a:p>
            <a:pPr marL="342900" indent="-342900">
              <a:lnSpc>
                <a:spcPct val="150000"/>
              </a:lnSpc>
              <a:buAutoNum type="arabicPeriod"/>
            </a:pPr>
            <a:r>
              <a:rPr lang="vi-VN" sz="2200" b="1" dirty="0">
                <a:solidFill>
                  <a:srgbClr val="0070C0"/>
                </a:solidFill>
              </a:rPr>
              <a:t>Xây dựng kế hoạch bài dạy theo nội dung SGK GDTC 5</a:t>
            </a:r>
          </a:p>
        </p:txBody>
      </p:sp>
      <p:pic>
        <p:nvPicPr>
          <p:cNvPr id="3" name="Picture 2">
            <a:extLst>
              <a:ext uri="{FF2B5EF4-FFF2-40B4-BE49-F238E27FC236}">
                <a16:creationId xmlns:a16="http://schemas.microsoft.com/office/drawing/2014/main" id="{B2AB2C7E-0758-E9C0-021D-BBF45610BE4C}"/>
              </a:ext>
            </a:extLst>
          </p:cNvPr>
          <p:cNvPicPr>
            <a:picLocks noChangeAspect="1"/>
          </p:cNvPicPr>
          <p:nvPr/>
        </p:nvPicPr>
        <p:blipFill rotWithShape="1">
          <a:blip r:embed="rId3"/>
          <a:srcRect l="14944" t="5393" r="10386" b="5065"/>
          <a:stretch/>
        </p:blipFill>
        <p:spPr>
          <a:xfrm>
            <a:off x="10714212" y="138694"/>
            <a:ext cx="1273381" cy="1796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B52729A5-5D8C-DD45-D51F-B7CB7E4A27C7}"/>
              </a:ext>
            </a:extLst>
          </p:cNvPr>
          <p:cNvPicPr>
            <a:picLocks noChangeAspect="1"/>
          </p:cNvPicPr>
          <p:nvPr/>
        </p:nvPicPr>
        <p:blipFill rotWithShape="1">
          <a:blip r:embed="rId4"/>
          <a:srcRect t="5386" b="5325"/>
          <a:stretch/>
        </p:blipFill>
        <p:spPr>
          <a:xfrm>
            <a:off x="-1" y="0"/>
            <a:ext cx="12288993" cy="6858000"/>
          </a:xfrm>
          <a:prstGeom prst="rect">
            <a:avLst/>
          </a:prstGeom>
        </p:spPr>
      </p:pic>
    </p:spTree>
    <p:extLst>
      <p:ext uri="{BB962C8B-B14F-4D97-AF65-F5344CB8AC3E}">
        <p14:creationId xmlns:p14="http://schemas.microsoft.com/office/powerpoint/2010/main" val="339875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endParaRPr lang="en-US" dirty="0"/>
          </a:p>
        </p:txBody>
      </p:sp>
      <p:sp>
        <p:nvSpPr>
          <p:cNvPr id="15" name="Rectangle 14"/>
          <p:cNvSpPr/>
          <p:nvPr/>
        </p:nvSpPr>
        <p:spPr>
          <a:xfrm>
            <a:off x="0" y="0"/>
            <a:ext cx="2664823" cy="751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842DF55-414B-AE21-B637-108928D13D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110" b="91575" l="47" r="99859">
                        <a14:foregroundMark x1="47" y1="27534" x2="47" y2="27534"/>
                        <a14:foregroundMark x1="99906" y1="53973" x2="99906" y2="53973"/>
                        <a14:foregroundMark x1="99624" y1="91575" x2="99624" y2="91575"/>
                        <a14:foregroundMark x1="30469" y1="33356" x2="29671" y2="38288"/>
                        <a14:foregroundMark x1="30516" y1="33630" x2="30235" y2="41164"/>
                        <a14:foregroundMark x1="30235" y1="41164" x2="30188" y2="41233"/>
                        <a14:foregroundMark x1="14507" y1="37123" x2="14507" y2="37123"/>
                        <a14:foregroundMark x1="30469" y1="32671" x2="2582" y2="35274"/>
                        <a14:foregroundMark x1="2582" y1="35274" x2="6103" y2="40411"/>
                        <a14:foregroundMark x1="6103" y1="40411" x2="20798" y2="41986"/>
                        <a14:foregroundMark x1="20798" y1="41986" x2="29296" y2="41301"/>
                        <a14:foregroundMark x1="29296" y1="41301" x2="32629" y2="35000"/>
                        <a14:foregroundMark x1="32629" y1="35000" x2="30610" y2="33014"/>
                        <a14:foregroundMark x1="17042" y1="35685" x2="11831" y2="35685"/>
                        <a14:foregroundMark x1="11831" y1="35685" x2="17606" y2="38288"/>
                        <a14:foregroundMark x1="17606" y1="38288" x2="16009" y2="34795"/>
                        <a14:foregroundMark x1="89249" y1="44110" x2="73005" y2="41507"/>
                        <a14:foregroundMark x1="73005" y1="41507" x2="67606" y2="41712"/>
                        <a14:foregroundMark x1="67606" y1="41712" x2="67418" y2="49110"/>
                        <a14:foregroundMark x1="67418" y1="49110" x2="73568" y2="51644"/>
                        <a14:foregroundMark x1="73568" y1="51644" x2="81878" y2="51027"/>
                        <a14:foregroundMark x1="81878" y1="51027" x2="88169" y2="46986"/>
                        <a14:foregroundMark x1="88169" y1="46986" x2="85211" y2="41370"/>
                        <a14:foregroundMark x1="85211" y1="41370" x2="83427" y2="41370"/>
                        <a14:foregroundMark x1="70657" y1="43151" x2="67230" y2="48082"/>
                        <a14:foregroundMark x1="67230" y1="48082" x2="70751" y2="43699"/>
                      </a14:backgroundRemoval>
                    </a14:imgEffect>
                  </a14:imgLayer>
                </a14:imgProps>
              </a:ext>
            </a:extLst>
          </a:blip>
          <a:srcRect t="18346" r="418" b="8636"/>
          <a:stretch/>
        </p:blipFill>
        <p:spPr>
          <a:xfrm>
            <a:off x="0" y="730292"/>
            <a:ext cx="12192001" cy="6127708"/>
          </a:xfrm>
          <a:prstGeom prst="rect">
            <a:avLst/>
          </a:prstGeom>
        </p:spPr>
      </p:pic>
      <p:sp>
        <p:nvSpPr>
          <p:cNvPr id="14" name="Title 1">
            <a:extLst>
              <a:ext uri="{FF2B5EF4-FFF2-40B4-BE49-F238E27FC236}">
                <a16:creationId xmlns:a16="http://schemas.microsoft.com/office/drawing/2014/main" id="{DEF086D2-07E6-314A-A5F0-935E990E236F}"/>
              </a:ext>
            </a:extLst>
          </p:cNvPr>
          <p:cNvSpPr>
            <a:spLocks noGrp="1"/>
          </p:cNvSpPr>
          <p:nvPr>
            <p:ph type="title"/>
          </p:nvPr>
        </p:nvSpPr>
        <p:spPr>
          <a:xfrm>
            <a:off x="5688919" y="1408856"/>
            <a:ext cx="6750111" cy="719832"/>
          </a:xfrm>
        </p:spPr>
        <p:txBody>
          <a:bodyPr>
            <a:noAutofit/>
          </a:bodyPr>
          <a:lstStyle/>
          <a:p>
            <a:pPr algn="ctr">
              <a:lnSpc>
                <a:spcPct val="150000"/>
              </a:lnSpc>
            </a:pPr>
            <a:r>
              <a:rPr lang="en-US" sz="3400" dirty="0">
                <a:solidFill>
                  <a:srgbClr val="0070C0"/>
                </a:solidFill>
                <a:cs typeface="Tahoma" panose="020B0604030504040204" pitchFamily="34" charset="0"/>
              </a:rPr>
              <a:t>GIỚI THIỆU SÁCH GIÁO KHOA </a:t>
            </a:r>
          </a:p>
        </p:txBody>
      </p:sp>
      <p:pic>
        <p:nvPicPr>
          <p:cNvPr id="4" name="Picture 3">
            <a:extLst>
              <a:ext uri="{FF2B5EF4-FFF2-40B4-BE49-F238E27FC236}">
                <a16:creationId xmlns:a16="http://schemas.microsoft.com/office/drawing/2014/main" id="{7F33D9CD-9F61-D521-57F1-575F7221479C}"/>
              </a:ext>
            </a:extLst>
          </p:cNvPr>
          <p:cNvPicPr>
            <a:picLocks noChangeAspect="1"/>
          </p:cNvPicPr>
          <p:nvPr/>
        </p:nvPicPr>
        <p:blipFill rotWithShape="1">
          <a:blip r:embed="rId5"/>
          <a:srcRect t="5033" b="5324"/>
          <a:stretch/>
        </p:blipFill>
        <p:spPr>
          <a:xfrm>
            <a:off x="6699" y="0"/>
            <a:ext cx="12192001" cy="6812583"/>
          </a:xfrm>
          <a:prstGeom prst="rect">
            <a:avLst/>
          </a:prstGeom>
        </p:spPr>
      </p:pic>
    </p:spTree>
    <p:extLst>
      <p:ext uri="{BB962C8B-B14F-4D97-AF65-F5344CB8AC3E}">
        <p14:creationId xmlns:p14="http://schemas.microsoft.com/office/powerpoint/2010/main" val="185693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46939" y="668554"/>
            <a:ext cx="2278695"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6FAA6FF-BD34-6E8A-AC61-C6C8F9F95E35}"/>
              </a:ext>
            </a:extLst>
          </p:cNvPr>
          <p:cNvPicPr>
            <a:picLocks noChangeAspect="1"/>
          </p:cNvPicPr>
          <p:nvPr/>
        </p:nvPicPr>
        <p:blipFill rotWithShape="1">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l="837" t="10174"/>
          <a:stretch/>
        </p:blipFill>
        <p:spPr>
          <a:xfrm>
            <a:off x="442061" y="1546860"/>
            <a:ext cx="11273740" cy="5114631"/>
          </a:xfrm>
          <a:prstGeom prst="rect">
            <a:avLst/>
          </a:prstGeom>
        </p:spPr>
      </p:pic>
      <p:sp>
        <p:nvSpPr>
          <p:cNvPr id="6" name="Rectangle: Rounded Corners 5">
            <a:extLst>
              <a:ext uri="{FF2B5EF4-FFF2-40B4-BE49-F238E27FC236}">
                <a16:creationId xmlns:a16="http://schemas.microsoft.com/office/drawing/2014/main" id="{5F926A21-9A1F-3140-5495-4AB712077D1E}"/>
              </a:ext>
            </a:extLst>
          </p:cNvPr>
          <p:cNvSpPr/>
          <p:nvPr/>
        </p:nvSpPr>
        <p:spPr>
          <a:xfrm>
            <a:off x="1592580" y="775270"/>
            <a:ext cx="7947660" cy="725906"/>
          </a:xfrm>
          <a:prstGeom prst="roundRect">
            <a:avLst>
              <a:gd name="adj" fmla="val 50000"/>
            </a:avLst>
          </a:prstGeom>
          <a:solidFill>
            <a:srgbClr val="FF0000"/>
          </a:solidFill>
          <a:ln>
            <a:noFill/>
          </a:ln>
          <a:effectLst>
            <a:glow rad="63500">
              <a:schemeClr val="accent3">
                <a:satMod val="175000"/>
                <a:alpha val="40000"/>
              </a:scheme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dirty="0">
                <a:latin typeface="Tahoma" panose="020B0604030504040204" pitchFamily="34" charset="0"/>
                <a:ea typeface="Tahoma" panose="020B0604030504040204" pitchFamily="34" charset="0"/>
                <a:cs typeface="Tahoma" panose="020B0604030504040204" pitchFamily="34" charset="0"/>
              </a:rPr>
              <a:t>NHỮNG ĐIỂM NỔI BẬT VỀ NỘI DUNG SÁCH</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F82CA732-120A-F44A-D1E9-073B6A865060}"/>
              </a:ext>
            </a:extLst>
          </p:cNvPr>
          <p:cNvPicPr>
            <a:picLocks noChangeAspect="1"/>
          </p:cNvPicPr>
          <p:nvPr/>
        </p:nvPicPr>
        <p:blipFill rotWithShape="1">
          <a:blip r:embed="rId3"/>
          <a:srcRect t="5563" b="5607"/>
          <a:stretch/>
        </p:blipFill>
        <p:spPr>
          <a:xfrm>
            <a:off x="-1" y="1"/>
            <a:ext cx="12194421" cy="6858000"/>
          </a:xfrm>
          <a:prstGeom prst="rect">
            <a:avLst/>
          </a:prstGeom>
        </p:spPr>
      </p:pic>
    </p:spTree>
    <p:extLst>
      <p:ext uri="{BB962C8B-B14F-4D97-AF65-F5344CB8AC3E}">
        <p14:creationId xmlns:p14="http://schemas.microsoft.com/office/powerpoint/2010/main" val="245106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3E6DF2-F2C4-B412-BB20-D18798B7CFDD}"/>
              </a:ext>
            </a:extLst>
          </p:cNvPr>
          <p:cNvGrpSpPr/>
          <p:nvPr/>
        </p:nvGrpSpPr>
        <p:grpSpPr>
          <a:xfrm>
            <a:off x="5067300" y="0"/>
            <a:ext cx="7124700" cy="6858000"/>
            <a:chOff x="4802469" y="175260"/>
            <a:chExt cx="6793302" cy="6377940"/>
          </a:xfrm>
        </p:grpSpPr>
        <p:pic>
          <p:nvPicPr>
            <p:cNvPr id="4" name="Picture 3">
              <a:extLst>
                <a:ext uri="{FF2B5EF4-FFF2-40B4-BE49-F238E27FC236}">
                  <a16:creationId xmlns:a16="http://schemas.microsoft.com/office/drawing/2014/main" id="{89A868DF-E224-36AE-F53B-0557C8DAE5A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t="3333" b="3666"/>
            <a:stretch/>
          </p:blipFill>
          <p:spPr>
            <a:xfrm>
              <a:off x="4802469" y="175260"/>
              <a:ext cx="6793302" cy="6377940"/>
            </a:xfrm>
            <a:prstGeom prst="rect">
              <a:avLst/>
            </a:prstGeom>
          </p:spPr>
        </p:pic>
        <p:pic>
          <p:nvPicPr>
            <p:cNvPr id="7" name="Picture 6">
              <a:extLst>
                <a:ext uri="{FF2B5EF4-FFF2-40B4-BE49-F238E27FC236}">
                  <a16:creationId xmlns:a16="http://schemas.microsoft.com/office/drawing/2014/main" id="{1F52AD11-33B4-B4FB-FA3E-11D7990E242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3899" t="10338" r="52467" b="85563"/>
            <a:stretch/>
          </p:blipFill>
          <p:spPr>
            <a:xfrm>
              <a:off x="4823460" y="175260"/>
              <a:ext cx="2964180" cy="533057"/>
            </a:xfrm>
            <a:prstGeom prst="rect">
              <a:avLst/>
            </a:prstGeom>
          </p:spPr>
        </p:pic>
      </p:grpSp>
      <p:sp>
        <p:nvSpPr>
          <p:cNvPr id="11" name="Rectangle 10">
            <a:extLst>
              <a:ext uri="{FF2B5EF4-FFF2-40B4-BE49-F238E27FC236}">
                <a16:creationId xmlns:a16="http://schemas.microsoft.com/office/drawing/2014/main" id="{2EBFD9B8-DA00-9CD4-EAAD-3CB4E12071EE}"/>
              </a:ext>
            </a:extLst>
          </p:cNvPr>
          <p:cNvSpPr/>
          <p:nvPr/>
        </p:nvSpPr>
        <p:spPr>
          <a:xfrm>
            <a:off x="414767" y="2750820"/>
            <a:ext cx="3936253" cy="1562099"/>
          </a:xfrm>
          <a:prstGeom prst="rect">
            <a:avLst/>
          </a:prstGeom>
        </p:spPr>
        <p:txBody>
          <a:bodyPr vert="horz" lIns="91440" tIns="45720" rIns="91440" bIns="45720" rtlCol="0" anchor="ctr">
            <a:noAutofit/>
          </a:bodyPr>
          <a:lstStyle/>
          <a:p>
            <a:pPr algn="ctr">
              <a:spcBef>
                <a:spcPct val="20000"/>
              </a:spcBef>
              <a:buClr>
                <a:srgbClr val="0F6FC6"/>
              </a:buClr>
              <a:buSzPct val="100000"/>
            </a:pPr>
            <a:r>
              <a:rPr lang="en-US" sz="22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Sách</a:t>
            </a:r>
            <a:r>
              <a:rPr lang="en-US"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biên</a:t>
            </a:r>
            <a:r>
              <a:rPr lang="en-US"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soạn</a:t>
            </a:r>
            <a:r>
              <a:rPr lang="en-US"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gồm</a:t>
            </a:r>
            <a:endParaRPr lang="vi-VN"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spcBef>
                <a:spcPct val="20000"/>
              </a:spcBef>
              <a:buClr>
                <a:srgbClr val="0F6FC6"/>
              </a:buClr>
              <a:buSzPct val="100000"/>
            </a:pP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2200" b="1" dirty="0" err="1">
                <a:solidFill>
                  <a:srgbClr val="FF0000"/>
                </a:solidFill>
                <a:latin typeface="Tahoma" panose="020B0604030504040204" pitchFamily="34" charset="0"/>
                <a:ea typeface="Tahoma" panose="020B0604030504040204" pitchFamily="34" charset="0"/>
                <a:cs typeface="Tahoma" panose="020B0604030504040204" pitchFamily="34" charset="0"/>
              </a:rPr>
              <a:t>phần</a:t>
            </a:r>
            <a:endParaRPr lang="vi-VN"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spcBef>
                <a:spcPct val="20000"/>
              </a:spcBef>
              <a:buClr>
                <a:srgbClr val="0F6FC6"/>
              </a:buClr>
              <a:buSzPct val="100000"/>
            </a:pPr>
            <a:r>
              <a:rPr lang="en-US" sz="2200" b="1" dirty="0">
                <a:solidFill>
                  <a:srgbClr val="00B050"/>
                </a:solidFill>
                <a:latin typeface="Tahoma" panose="020B0604030504040204" pitchFamily="34" charset="0"/>
                <a:ea typeface="Tahoma" panose="020B0604030504040204" pitchFamily="34" charset="0"/>
                <a:cs typeface="Tahoma" panose="020B0604030504040204" pitchFamily="34" charset="0"/>
              </a:rPr>
              <a:t>5 </a:t>
            </a:r>
            <a:r>
              <a:rPr lang="en-US" sz="2200" b="1" dirty="0" err="1">
                <a:solidFill>
                  <a:srgbClr val="00B050"/>
                </a:solidFill>
                <a:latin typeface="Tahoma" panose="020B0604030504040204" pitchFamily="34" charset="0"/>
                <a:ea typeface="Tahoma" panose="020B0604030504040204" pitchFamily="34" charset="0"/>
                <a:cs typeface="Tahoma" panose="020B0604030504040204" pitchFamily="34" charset="0"/>
              </a:rPr>
              <a:t>chủ</a:t>
            </a:r>
            <a:r>
              <a:rPr lang="en-US" sz="22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đề</a:t>
            </a:r>
            <a:endParaRPr lang="vi-VN" sz="2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spcBef>
                <a:spcPct val="20000"/>
              </a:spcBef>
              <a:buClr>
                <a:srgbClr val="0F6FC6"/>
              </a:buClr>
              <a:buSzPct val="100000"/>
            </a:pP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21 </a:t>
            </a:r>
            <a:r>
              <a:rPr lang="en-US" sz="2200" b="1" dirty="0" err="1">
                <a:solidFill>
                  <a:srgbClr val="0070C0"/>
                </a:solidFill>
                <a:latin typeface="Tahoma" panose="020B0604030504040204" pitchFamily="34" charset="0"/>
                <a:ea typeface="Tahoma" panose="020B0604030504040204" pitchFamily="34" charset="0"/>
                <a:cs typeface="Tahoma" panose="020B0604030504040204" pitchFamily="34" charset="0"/>
              </a:rPr>
              <a:t>bài</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rgbClr val="0070C0"/>
                </a:solidFill>
                <a:latin typeface="Tahoma" panose="020B0604030504040204" pitchFamily="34" charset="0"/>
                <a:ea typeface="Tahoma" panose="020B0604030504040204" pitchFamily="34" charset="0"/>
                <a:cs typeface="Tahoma" panose="020B0604030504040204" pitchFamily="34" charset="0"/>
              </a:rPr>
              <a:t>học</a:t>
            </a:r>
            <a:endPar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26981000-CAC6-D442-A856-0F9FA2A4B7D9}"/>
              </a:ext>
            </a:extLst>
          </p:cNvPr>
          <p:cNvSpPr/>
          <p:nvPr/>
        </p:nvSpPr>
        <p:spPr>
          <a:xfrm>
            <a:off x="626964" y="1720113"/>
            <a:ext cx="3584773" cy="725906"/>
          </a:xfrm>
          <a:prstGeom prst="roundRect">
            <a:avLst>
              <a:gd name="adj" fmla="val 50000"/>
            </a:avLst>
          </a:prstGeom>
          <a:solidFill>
            <a:srgbClr val="FF0000"/>
          </a:solidFill>
          <a:ln>
            <a:noFill/>
          </a:ln>
          <a:effectLst>
            <a:glow rad="63500">
              <a:schemeClr val="accent3">
                <a:satMod val="175000"/>
                <a:alpha val="40000"/>
              </a:scheme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dirty="0">
                <a:latin typeface="Tahoma" panose="020B0604030504040204" pitchFamily="34" charset="0"/>
                <a:ea typeface="Tahoma" panose="020B0604030504040204" pitchFamily="34" charset="0"/>
                <a:cs typeface="Tahoma" panose="020B0604030504040204" pitchFamily="34" charset="0"/>
              </a:rPr>
              <a:t>CẤU TRÚC SÁCH</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358790F6-4668-18F9-72DF-96E615DB8BE6}"/>
              </a:ext>
            </a:extLst>
          </p:cNvPr>
          <p:cNvPicPr>
            <a:picLocks noChangeAspect="1"/>
          </p:cNvPicPr>
          <p:nvPr/>
        </p:nvPicPr>
        <p:blipFill rotWithShape="1">
          <a:blip r:embed="rId5"/>
          <a:srcRect t="5033" b="5254"/>
          <a:stretch/>
        </p:blipFill>
        <p:spPr>
          <a:xfrm>
            <a:off x="-75600" y="-48445"/>
            <a:ext cx="12317398" cy="6906445"/>
          </a:xfrm>
          <a:prstGeom prst="rect">
            <a:avLst/>
          </a:prstGeom>
        </p:spPr>
      </p:pic>
    </p:spTree>
    <p:extLst>
      <p:ext uri="{BB962C8B-B14F-4D97-AF65-F5344CB8AC3E}">
        <p14:creationId xmlns:p14="http://schemas.microsoft.com/office/powerpoint/2010/main" val="248251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9E7BE4-4C7A-B945-9D75-F37F203D8125}"/>
              </a:ext>
            </a:extLst>
          </p:cNvPr>
          <p:cNvSpPr>
            <a:spLocks noGrp="1"/>
          </p:cNvSpPr>
          <p:nvPr>
            <p:ph type="dt" sz="half" idx="2"/>
          </p:nvPr>
        </p:nvSpPr>
        <p:spPr/>
        <p:txBody>
          <a:bodyPr/>
          <a:lstStyle/>
          <a:p>
            <a:fld id="{029B6D15-5ECA-428F-B7D0-A8FAF5B3A2DC}" type="datetime1">
              <a:rPr lang="en-US" smtClean="0"/>
              <a:t>8/14/2024</a:t>
            </a:fld>
            <a:endParaRPr lang="en-US"/>
          </a:p>
        </p:txBody>
      </p:sp>
      <p:sp>
        <p:nvSpPr>
          <p:cNvPr id="5" name="Slide Number Placeholder 4">
            <a:extLst>
              <a:ext uri="{FF2B5EF4-FFF2-40B4-BE49-F238E27FC236}">
                <a16:creationId xmlns:a16="http://schemas.microsoft.com/office/drawing/2014/main" id="{143806A2-ACDC-B84C-9AAD-C52B73B2EA87}"/>
              </a:ext>
            </a:extLst>
          </p:cNvPr>
          <p:cNvSpPr>
            <a:spLocks noGrp="1"/>
          </p:cNvSpPr>
          <p:nvPr>
            <p:ph type="sldNum" sz="quarter" idx="4"/>
          </p:nvPr>
        </p:nvSpPr>
        <p:spPr/>
        <p:txBody>
          <a:bodyPr/>
          <a:lstStyle/>
          <a:p>
            <a:fld id="{74A3404E-108D-4C83-932E-0A353F71BD4D}" type="slidenum">
              <a:rPr lang="en-US" smtClean="0"/>
              <a:pPr/>
              <a:t>7</a:t>
            </a:fld>
            <a:endParaRPr lang="en-US"/>
          </a:p>
        </p:txBody>
      </p:sp>
      <p:sp>
        <p:nvSpPr>
          <p:cNvPr id="23" name="Title 1">
            <a:extLst>
              <a:ext uri="{FF2B5EF4-FFF2-40B4-BE49-F238E27FC236}">
                <a16:creationId xmlns:a16="http://schemas.microsoft.com/office/drawing/2014/main" id="{F95CCC72-22D5-72AA-BC4D-2C899C3BDF1F}"/>
              </a:ext>
            </a:extLst>
          </p:cNvPr>
          <p:cNvSpPr txBox="1">
            <a:spLocks/>
          </p:cNvSpPr>
          <p:nvPr/>
        </p:nvSpPr>
        <p:spPr>
          <a:xfrm>
            <a:off x="42210" y="3094052"/>
            <a:ext cx="2271612" cy="10133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r>
              <a:rPr lang="vi-VN" sz="2800" dirty="0">
                <a:solidFill>
                  <a:srgbClr val="DC4536"/>
                </a:solidFill>
              </a:rPr>
              <a:t>Cấu trúc bài học</a:t>
            </a:r>
            <a:endParaRPr lang="en-US" sz="2800" dirty="0">
              <a:solidFill>
                <a:srgbClr val="DC4536"/>
              </a:solidFill>
            </a:endParaRPr>
          </a:p>
        </p:txBody>
      </p:sp>
      <p:pic>
        <p:nvPicPr>
          <p:cNvPr id="24" name="Picture 23">
            <a:extLst>
              <a:ext uri="{FF2B5EF4-FFF2-40B4-BE49-F238E27FC236}">
                <a16:creationId xmlns:a16="http://schemas.microsoft.com/office/drawing/2014/main" id="{E8E0C8D9-0B0B-1DA5-8A11-7C7A90DDC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952" y="1086047"/>
            <a:ext cx="8932668" cy="5291002"/>
          </a:xfrm>
          <a:prstGeom prst="rect">
            <a:avLst/>
          </a:prstGeom>
        </p:spPr>
      </p:pic>
      <p:sp>
        <p:nvSpPr>
          <p:cNvPr id="19" name="Freeform 28">
            <a:extLst>
              <a:ext uri="{FF2B5EF4-FFF2-40B4-BE49-F238E27FC236}">
                <a16:creationId xmlns:a16="http://schemas.microsoft.com/office/drawing/2014/main" id="{4A092232-B45F-EE52-2E5F-2DFC4DAE84E7}"/>
              </a:ext>
            </a:extLst>
          </p:cNvPr>
          <p:cNvSpPr/>
          <p:nvPr/>
        </p:nvSpPr>
        <p:spPr>
          <a:xfrm>
            <a:off x="2353955" y="1770445"/>
            <a:ext cx="1326450" cy="1782322"/>
          </a:xfrm>
          <a:custGeom>
            <a:avLst/>
            <a:gdLst>
              <a:gd name="connsiteX0" fmla="*/ 0 w 2493818"/>
              <a:gd name="connsiteY0" fmla="*/ 1820487 h 1820487"/>
              <a:gd name="connsiteX1" fmla="*/ 1022466 w 2493818"/>
              <a:gd name="connsiteY1" fmla="*/ 407323 h 1820487"/>
              <a:gd name="connsiteX2" fmla="*/ 2493818 w 2493818"/>
              <a:gd name="connsiteY2" fmla="*/ 0 h 1820487"/>
            </a:gdLst>
            <a:ahLst/>
            <a:cxnLst>
              <a:cxn ang="0">
                <a:pos x="connsiteX0" y="connsiteY0"/>
              </a:cxn>
              <a:cxn ang="0">
                <a:pos x="connsiteX1" y="connsiteY1"/>
              </a:cxn>
              <a:cxn ang="0">
                <a:pos x="connsiteX2" y="connsiteY2"/>
              </a:cxn>
            </a:cxnLst>
            <a:rect l="l" t="t" r="r" b="b"/>
            <a:pathLst>
              <a:path w="2493818" h="1820487">
                <a:moveTo>
                  <a:pt x="0" y="1820487"/>
                </a:moveTo>
                <a:cubicBezTo>
                  <a:pt x="303415" y="1265612"/>
                  <a:pt x="606830" y="710737"/>
                  <a:pt x="1022466" y="407323"/>
                </a:cubicBezTo>
                <a:cubicBezTo>
                  <a:pt x="1438102" y="103909"/>
                  <a:pt x="1965960" y="51954"/>
                  <a:pt x="2493818" y="0"/>
                </a:cubicBezTo>
              </a:path>
            </a:pathLst>
          </a:custGeom>
          <a:noFill/>
          <a:ln w="3810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9">
            <a:extLst>
              <a:ext uri="{FF2B5EF4-FFF2-40B4-BE49-F238E27FC236}">
                <a16:creationId xmlns:a16="http://schemas.microsoft.com/office/drawing/2014/main" id="{B47DDB38-7B7B-2E13-FA36-8C9E2409A5FC}"/>
              </a:ext>
            </a:extLst>
          </p:cNvPr>
          <p:cNvSpPr/>
          <p:nvPr/>
        </p:nvSpPr>
        <p:spPr>
          <a:xfrm>
            <a:off x="2437775" y="2908375"/>
            <a:ext cx="1326450" cy="644392"/>
          </a:xfrm>
          <a:custGeom>
            <a:avLst/>
            <a:gdLst>
              <a:gd name="connsiteX0" fmla="*/ 0 w 2493818"/>
              <a:gd name="connsiteY0" fmla="*/ 1820487 h 1820487"/>
              <a:gd name="connsiteX1" fmla="*/ 1022466 w 2493818"/>
              <a:gd name="connsiteY1" fmla="*/ 407323 h 1820487"/>
              <a:gd name="connsiteX2" fmla="*/ 2493818 w 2493818"/>
              <a:gd name="connsiteY2" fmla="*/ 0 h 1820487"/>
            </a:gdLst>
            <a:ahLst/>
            <a:cxnLst>
              <a:cxn ang="0">
                <a:pos x="connsiteX0" y="connsiteY0"/>
              </a:cxn>
              <a:cxn ang="0">
                <a:pos x="connsiteX1" y="connsiteY1"/>
              </a:cxn>
              <a:cxn ang="0">
                <a:pos x="connsiteX2" y="connsiteY2"/>
              </a:cxn>
            </a:cxnLst>
            <a:rect l="l" t="t" r="r" b="b"/>
            <a:pathLst>
              <a:path w="2493818" h="1820487">
                <a:moveTo>
                  <a:pt x="0" y="1820487"/>
                </a:moveTo>
                <a:cubicBezTo>
                  <a:pt x="303415" y="1265612"/>
                  <a:pt x="606830" y="710737"/>
                  <a:pt x="1022466" y="407323"/>
                </a:cubicBezTo>
                <a:cubicBezTo>
                  <a:pt x="1438102" y="103909"/>
                  <a:pt x="1965960" y="51954"/>
                  <a:pt x="2493818" y="0"/>
                </a:cubicBezTo>
              </a:path>
            </a:pathLst>
          </a:custGeom>
          <a:no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7">
            <a:extLst>
              <a:ext uri="{FF2B5EF4-FFF2-40B4-BE49-F238E27FC236}">
                <a16:creationId xmlns:a16="http://schemas.microsoft.com/office/drawing/2014/main" id="{8294693B-656F-CCF5-8A0A-5022A465B2D3}"/>
              </a:ext>
            </a:extLst>
          </p:cNvPr>
          <p:cNvSpPr/>
          <p:nvPr/>
        </p:nvSpPr>
        <p:spPr>
          <a:xfrm flipV="1">
            <a:off x="2430153" y="3577920"/>
            <a:ext cx="1326451" cy="715193"/>
          </a:xfrm>
          <a:custGeom>
            <a:avLst/>
            <a:gdLst>
              <a:gd name="connsiteX0" fmla="*/ 0 w 2493818"/>
              <a:gd name="connsiteY0" fmla="*/ 1820487 h 1820487"/>
              <a:gd name="connsiteX1" fmla="*/ 1022466 w 2493818"/>
              <a:gd name="connsiteY1" fmla="*/ 407323 h 1820487"/>
              <a:gd name="connsiteX2" fmla="*/ 2493818 w 2493818"/>
              <a:gd name="connsiteY2" fmla="*/ 0 h 1820487"/>
            </a:gdLst>
            <a:ahLst/>
            <a:cxnLst>
              <a:cxn ang="0">
                <a:pos x="connsiteX0" y="connsiteY0"/>
              </a:cxn>
              <a:cxn ang="0">
                <a:pos x="connsiteX1" y="connsiteY1"/>
              </a:cxn>
              <a:cxn ang="0">
                <a:pos x="connsiteX2" y="connsiteY2"/>
              </a:cxn>
            </a:cxnLst>
            <a:rect l="l" t="t" r="r" b="b"/>
            <a:pathLst>
              <a:path w="2493818" h="1820487">
                <a:moveTo>
                  <a:pt x="0" y="1820487"/>
                </a:moveTo>
                <a:cubicBezTo>
                  <a:pt x="303415" y="1265612"/>
                  <a:pt x="606830" y="710737"/>
                  <a:pt x="1022466" y="407323"/>
                </a:cubicBezTo>
                <a:cubicBezTo>
                  <a:pt x="1438102" y="103909"/>
                  <a:pt x="1965960" y="51954"/>
                  <a:pt x="2493818" y="0"/>
                </a:cubicBezTo>
              </a:path>
            </a:pathLst>
          </a:custGeom>
          <a:noFill/>
          <a:ln w="38100">
            <a:solidFill>
              <a:srgbClr val="81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33">
            <a:extLst>
              <a:ext uri="{FF2B5EF4-FFF2-40B4-BE49-F238E27FC236}">
                <a16:creationId xmlns:a16="http://schemas.microsoft.com/office/drawing/2014/main" id="{65D14276-A8CD-F879-2B5A-C542B038643B}"/>
              </a:ext>
            </a:extLst>
          </p:cNvPr>
          <p:cNvSpPr/>
          <p:nvPr/>
        </p:nvSpPr>
        <p:spPr>
          <a:xfrm flipV="1">
            <a:off x="2352202" y="3577923"/>
            <a:ext cx="1343442" cy="2351120"/>
          </a:xfrm>
          <a:custGeom>
            <a:avLst/>
            <a:gdLst>
              <a:gd name="connsiteX0" fmla="*/ 0 w 2493818"/>
              <a:gd name="connsiteY0" fmla="*/ 1820487 h 1820487"/>
              <a:gd name="connsiteX1" fmla="*/ 1022466 w 2493818"/>
              <a:gd name="connsiteY1" fmla="*/ 407323 h 1820487"/>
              <a:gd name="connsiteX2" fmla="*/ 2493818 w 2493818"/>
              <a:gd name="connsiteY2" fmla="*/ 0 h 1820487"/>
            </a:gdLst>
            <a:ahLst/>
            <a:cxnLst>
              <a:cxn ang="0">
                <a:pos x="connsiteX0" y="connsiteY0"/>
              </a:cxn>
              <a:cxn ang="0">
                <a:pos x="connsiteX1" y="connsiteY1"/>
              </a:cxn>
              <a:cxn ang="0">
                <a:pos x="connsiteX2" y="connsiteY2"/>
              </a:cxn>
            </a:cxnLst>
            <a:rect l="l" t="t" r="r" b="b"/>
            <a:pathLst>
              <a:path w="2493818" h="1820487">
                <a:moveTo>
                  <a:pt x="0" y="1820487"/>
                </a:moveTo>
                <a:cubicBezTo>
                  <a:pt x="303415" y="1265612"/>
                  <a:pt x="606830" y="710737"/>
                  <a:pt x="1022466" y="407323"/>
                </a:cubicBezTo>
                <a:cubicBezTo>
                  <a:pt x="1438102" y="103909"/>
                  <a:pt x="1965960" y="51954"/>
                  <a:pt x="2493818" y="0"/>
                </a:cubicBezTo>
              </a:path>
            </a:pathLst>
          </a:custGeom>
          <a:noFill/>
          <a:ln w="38100">
            <a:solidFill>
              <a:srgbClr val="F06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D4F143E-AF8B-DC1F-722A-1ECB4BF391D9}"/>
              </a:ext>
            </a:extLst>
          </p:cNvPr>
          <p:cNvSpPr/>
          <p:nvPr/>
        </p:nvSpPr>
        <p:spPr>
          <a:xfrm>
            <a:off x="295301" y="2865121"/>
            <a:ext cx="2638399" cy="1148866"/>
          </a:xfrm>
          <a:prstGeom prst="roundRect">
            <a:avLst>
              <a:gd name="adj" fmla="val 50000"/>
            </a:avLst>
          </a:prstGeom>
          <a:solidFill>
            <a:srgbClr val="FF0000"/>
          </a:solidFill>
          <a:ln>
            <a:noFill/>
          </a:ln>
          <a:effectLst>
            <a:glow rad="63500">
              <a:schemeClr val="accent3">
                <a:satMod val="175000"/>
                <a:alpha val="40000"/>
              </a:scheme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dirty="0">
                <a:latin typeface="Tahoma" panose="020B0604030504040204" pitchFamily="34" charset="0"/>
                <a:ea typeface="Tahoma" panose="020B0604030504040204" pitchFamily="34" charset="0"/>
                <a:cs typeface="Tahoma" panose="020B0604030504040204" pitchFamily="34" charset="0"/>
              </a:rPr>
              <a:t>CẤU TRÚC </a:t>
            </a:r>
          </a:p>
          <a:p>
            <a:pPr algn="ctr"/>
            <a:r>
              <a:rPr lang="vi-VN" sz="2500" b="1" dirty="0">
                <a:latin typeface="Tahoma" panose="020B0604030504040204" pitchFamily="34" charset="0"/>
                <a:ea typeface="Tahoma" panose="020B0604030504040204" pitchFamily="34" charset="0"/>
                <a:cs typeface="Tahoma" panose="020B0604030504040204" pitchFamily="34" charset="0"/>
              </a:rPr>
              <a:t>BÀI HỌC</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A76E89C-26A8-929F-EC42-D99D4E162130}"/>
              </a:ext>
            </a:extLst>
          </p:cNvPr>
          <p:cNvPicPr>
            <a:picLocks noChangeAspect="1"/>
          </p:cNvPicPr>
          <p:nvPr/>
        </p:nvPicPr>
        <p:blipFill rotWithShape="1">
          <a:blip r:embed="rId4"/>
          <a:srcRect t="5475" b="4901"/>
          <a:stretch/>
        </p:blipFill>
        <p:spPr>
          <a:xfrm>
            <a:off x="-1" y="20819"/>
            <a:ext cx="12205881" cy="6837181"/>
          </a:xfrm>
          <a:prstGeom prst="rect">
            <a:avLst/>
          </a:prstGeom>
        </p:spPr>
      </p:pic>
    </p:spTree>
    <p:extLst>
      <p:ext uri="{BB962C8B-B14F-4D97-AF65-F5344CB8AC3E}">
        <p14:creationId xmlns:p14="http://schemas.microsoft.com/office/powerpoint/2010/main" val="231417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A07F9-EA3C-9B3C-C150-AD3F96F218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57" b="94723" l="22453" r="77170">
                        <a14:foregroundMark x1="53113" y1="19657" x2="53113" y2="19657"/>
                        <a14:foregroundMark x1="75660" y1="71240" x2="75660" y2="71240"/>
                        <a14:foregroundMark x1="73491" y1="65040" x2="73491" y2="65040"/>
                        <a14:foregroundMark x1="74245" y1="65303" x2="74245" y2="65303"/>
                        <a14:foregroundMark x1="74245" y1="65303" x2="74245" y2="65303"/>
                        <a14:foregroundMark x1="77358" y1="55409" x2="77358" y2="55409"/>
                        <a14:foregroundMark x1="77358" y1="55409" x2="77358" y2="55409"/>
                        <a14:foregroundMark x1="50377" y1="91953" x2="50377" y2="91953"/>
                        <a14:foregroundMark x1="50377" y1="91953" x2="50377" y2="91953"/>
                        <a14:foregroundMark x1="50755" y1="94723" x2="50755" y2="94723"/>
                        <a14:foregroundMark x1="50755" y1="94723" x2="50755" y2="94723"/>
                        <a14:foregroundMark x1="22453" y1="57124" x2="22453" y2="57124"/>
                        <a14:foregroundMark x1="22453" y1="57256" x2="22453" y2="57256"/>
                        <a14:foregroundMark x1="68019" y1="28760" x2="68019" y2="28760"/>
                        <a14:foregroundMark x1="68019" y1="28760" x2="68019" y2="28760"/>
                        <a14:foregroundMark x1="68019" y1="28760" x2="68019" y2="28760"/>
                      </a14:backgroundRemoval>
                    </a14:imgEffect>
                  </a14:imgLayer>
                </a14:imgProps>
              </a:ext>
            </a:extLst>
          </a:blip>
          <a:srcRect l="16824" t="14051" r="17538" b="2737"/>
          <a:stretch/>
        </p:blipFill>
        <p:spPr>
          <a:xfrm>
            <a:off x="5090160" y="327660"/>
            <a:ext cx="6584355" cy="5969116"/>
          </a:xfrm>
          <a:prstGeom prst="rect">
            <a:avLst/>
          </a:prstGeom>
          <a:ln>
            <a:noFill/>
          </a:ln>
          <a:effectLst>
            <a:outerShdw blurRad="292100" dist="139700" dir="2700000" algn="tl" rotWithShape="0">
              <a:srgbClr val="333333">
                <a:alpha val="65000"/>
              </a:srgbClr>
            </a:outerShdw>
          </a:effectLst>
        </p:spPr>
      </p:pic>
      <p:sp>
        <p:nvSpPr>
          <p:cNvPr id="9" name="Rectangle: Rounded Corners 8">
            <a:extLst>
              <a:ext uri="{FF2B5EF4-FFF2-40B4-BE49-F238E27FC236}">
                <a16:creationId xmlns:a16="http://schemas.microsoft.com/office/drawing/2014/main" id="{D1C5185D-463A-2D72-5A66-00E65378C124}"/>
              </a:ext>
            </a:extLst>
          </p:cNvPr>
          <p:cNvSpPr/>
          <p:nvPr/>
        </p:nvSpPr>
        <p:spPr>
          <a:xfrm>
            <a:off x="558384" y="1729740"/>
            <a:ext cx="4912776" cy="762068"/>
          </a:xfrm>
          <a:prstGeom prst="roundRect">
            <a:avLst>
              <a:gd name="adj" fmla="val 50000"/>
            </a:avLst>
          </a:prstGeom>
          <a:solidFill>
            <a:srgbClr val="FF0000"/>
          </a:solidFill>
          <a:ln>
            <a:noFill/>
          </a:ln>
          <a:effectLst>
            <a:glow rad="63500">
              <a:schemeClr val="accent3">
                <a:satMod val="175000"/>
                <a:alpha val="40000"/>
              </a:scheme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dirty="0">
                <a:latin typeface="Tahoma" panose="020B0604030504040204" pitchFamily="34" charset="0"/>
                <a:ea typeface="Tahoma" panose="020B0604030504040204" pitchFamily="34" charset="0"/>
                <a:cs typeface="Tahoma" panose="020B0604030504040204" pitchFamily="34" charset="0"/>
              </a:rPr>
              <a:t>PHÂN BỔ THỜI LƯỢNG</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E54A2D87-7D24-9547-CB3F-9B7BC81D7162}"/>
              </a:ext>
            </a:extLst>
          </p:cNvPr>
          <p:cNvSpPr/>
          <p:nvPr/>
        </p:nvSpPr>
        <p:spPr>
          <a:xfrm>
            <a:off x="-401155" y="3180704"/>
            <a:ext cx="6687655" cy="899160"/>
          </a:xfrm>
          <a:prstGeom prst="rect">
            <a:avLst/>
          </a:prstGeom>
        </p:spPr>
        <p:txBody>
          <a:bodyPr vert="horz" lIns="91440" tIns="45720" rIns="91440" bIns="45720" rtlCol="0" anchor="ctr">
            <a:noAutofit/>
          </a:bodyPr>
          <a:lstStyle/>
          <a:p>
            <a:pPr algn="ctr">
              <a:spcBef>
                <a:spcPct val="20000"/>
              </a:spcBef>
              <a:buClr>
                <a:srgbClr val="0F6FC6"/>
              </a:buClr>
              <a:buSzPct val="100000"/>
            </a:pPr>
            <a:r>
              <a:rPr lang="vi-VN"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Thời lượng thực hiện chương trình </a:t>
            </a:r>
          </a:p>
          <a:p>
            <a:pPr algn="ctr">
              <a:spcBef>
                <a:spcPct val="20000"/>
              </a:spcBef>
              <a:buClr>
                <a:srgbClr val="0F6FC6"/>
              </a:buClr>
              <a:buSzPct val="100000"/>
            </a:pPr>
            <a:r>
              <a:rPr lang="vi-VN" sz="2200" b="1" dirty="0">
                <a:solidFill>
                  <a:srgbClr val="FF0000"/>
                </a:solidFill>
                <a:latin typeface="Tahoma" panose="020B0604030504040204" pitchFamily="34" charset="0"/>
                <a:ea typeface="Tahoma" panose="020B0604030504040204" pitchFamily="34" charset="0"/>
                <a:cs typeface="Tahoma" panose="020B0604030504040204" pitchFamily="34" charset="0"/>
              </a:rPr>
              <a:t>70 tiết/ năm học</a:t>
            </a:r>
            <a:r>
              <a:rPr lang="vi-VN"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p>
          <a:p>
            <a:pPr algn="ctr">
              <a:spcBef>
                <a:spcPct val="20000"/>
              </a:spcBef>
              <a:buClr>
                <a:srgbClr val="0F6FC6"/>
              </a:buClr>
              <a:buSzPct val="100000"/>
            </a:pPr>
            <a:r>
              <a:rPr lang="vi-VN" sz="2200" b="1" dirty="0">
                <a:solidFill>
                  <a:srgbClr val="0070C0"/>
                </a:solidFill>
                <a:latin typeface="Tahoma" panose="020B0604030504040204" pitchFamily="34" charset="0"/>
                <a:ea typeface="Tahoma" panose="020B0604030504040204" pitchFamily="34" charset="0"/>
                <a:cs typeface="Tahoma" panose="020B0604030504040204" pitchFamily="34" charset="0"/>
              </a:rPr>
              <a:t>dạy trong 35 tuần</a:t>
            </a:r>
            <a:endParaRPr lang="vi-VN" sz="2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EABDAF2-08BE-F0B0-610A-0094340324BC}"/>
              </a:ext>
            </a:extLst>
          </p:cNvPr>
          <p:cNvPicPr>
            <a:picLocks noChangeAspect="1"/>
          </p:cNvPicPr>
          <p:nvPr/>
        </p:nvPicPr>
        <p:blipFill rotWithShape="1">
          <a:blip r:embed="rId5"/>
          <a:srcRect t="5651" b="5430"/>
          <a:stretch/>
        </p:blipFill>
        <p:spPr>
          <a:xfrm>
            <a:off x="0" y="1"/>
            <a:ext cx="12192000" cy="6858000"/>
          </a:xfrm>
          <a:prstGeom prst="rect">
            <a:avLst/>
          </a:prstGeom>
        </p:spPr>
      </p:pic>
    </p:spTree>
    <p:extLst>
      <p:ext uri="{BB962C8B-B14F-4D97-AF65-F5344CB8AC3E}">
        <p14:creationId xmlns:p14="http://schemas.microsoft.com/office/powerpoint/2010/main" val="384124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1C5185D-463A-2D72-5A66-00E65378C124}"/>
              </a:ext>
            </a:extLst>
          </p:cNvPr>
          <p:cNvSpPr/>
          <p:nvPr/>
        </p:nvSpPr>
        <p:spPr>
          <a:xfrm>
            <a:off x="1203960" y="929640"/>
            <a:ext cx="8755380" cy="716280"/>
          </a:xfrm>
          <a:prstGeom prst="roundRect">
            <a:avLst>
              <a:gd name="adj" fmla="val 50000"/>
            </a:avLst>
          </a:prstGeom>
          <a:solidFill>
            <a:srgbClr val="FF0000"/>
          </a:solidFill>
          <a:ln>
            <a:noFill/>
          </a:ln>
          <a:effectLst>
            <a:glow rad="63500">
              <a:schemeClr val="accent3">
                <a:satMod val="175000"/>
                <a:alpha val="40000"/>
              </a:schemeClr>
            </a:glow>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dirty="0">
                <a:latin typeface="Tahoma" panose="020B0604030504040204" pitchFamily="34" charset="0"/>
                <a:ea typeface="Tahoma" panose="020B0604030504040204" pitchFamily="34" charset="0"/>
                <a:cs typeface="Tahoma" panose="020B0604030504040204" pitchFamily="34" charset="0"/>
              </a:rPr>
              <a:t>HỆ THỐNG CÁC PHƯƠNG PHÁP GIÁO DỤC THỂ CHẤT</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Content Placeholder 5">
            <a:extLst>
              <a:ext uri="{FF2B5EF4-FFF2-40B4-BE49-F238E27FC236}">
                <a16:creationId xmlns:a16="http://schemas.microsoft.com/office/drawing/2014/main" id="{7CB2C6C4-5C8E-762E-70C1-9E09AF21E835}"/>
              </a:ext>
            </a:extLst>
          </p:cNvPr>
          <p:cNvGraphicFramePr>
            <a:graphicFrameLocks/>
          </p:cNvGraphicFramePr>
          <p:nvPr>
            <p:extLst>
              <p:ext uri="{D42A27DB-BD31-4B8C-83A1-F6EECF244321}">
                <p14:modId xmlns:p14="http://schemas.microsoft.com/office/powerpoint/2010/main" val="1049839097"/>
              </p:ext>
            </p:extLst>
          </p:nvPr>
        </p:nvGraphicFramePr>
        <p:xfrm>
          <a:off x="441657" y="1002030"/>
          <a:ext cx="10736883" cy="5802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7C9B16D-971F-50FB-5DC4-325E8D78251E}"/>
              </a:ext>
            </a:extLst>
          </p:cNvPr>
          <p:cNvPicPr>
            <a:picLocks noChangeAspect="1"/>
          </p:cNvPicPr>
          <p:nvPr/>
        </p:nvPicPr>
        <p:blipFill rotWithShape="1">
          <a:blip r:embed="rId8"/>
          <a:srcRect t="5386" b="5431"/>
          <a:stretch/>
        </p:blipFill>
        <p:spPr>
          <a:xfrm>
            <a:off x="0" y="0"/>
            <a:ext cx="12207962" cy="6858000"/>
          </a:xfrm>
          <a:prstGeom prst="rect">
            <a:avLst/>
          </a:prstGeom>
        </p:spPr>
      </p:pic>
    </p:spTree>
    <p:extLst>
      <p:ext uri="{BB962C8B-B14F-4D97-AF65-F5344CB8AC3E}">
        <p14:creationId xmlns:p14="http://schemas.microsoft.com/office/powerpoint/2010/main" val="4410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1033</TotalTime>
  <Words>717</Words>
  <Application>Microsoft Office PowerPoint</Application>
  <PresentationFormat>Widescreen</PresentationFormat>
  <Paragraphs>102</Paragraphs>
  <Slides>21</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Calibri</vt:lpstr>
      <vt:lpstr>Cambria</vt:lpstr>
      <vt:lpstr>Candara</vt:lpstr>
      <vt:lpstr>Myriad Pro</vt:lpstr>
      <vt:lpstr>Symbol</vt:lpstr>
      <vt:lpstr>Tahoma</vt:lpstr>
      <vt:lpstr>Wingdings</vt:lpstr>
      <vt:lpstr>Office Theme</vt:lpstr>
      <vt:lpstr>1_Office Theme</vt:lpstr>
      <vt:lpstr>PowerPoint Presentation</vt:lpstr>
      <vt:lpstr>PowerPoint Presentation</vt:lpstr>
      <vt:lpstr>NỘI DUNG tập huấn SÁCH GIÁO KHOA GIÁO DỤC THỂ CHẤT 5  </vt:lpstr>
      <vt:lpstr>GIỚI THIỆU SÁCH GIÁO KHOA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Lục Văn Hào</dc:creator>
  <cp:lastModifiedBy>Hong Van</cp:lastModifiedBy>
  <cp:revision>87</cp:revision>
  <dcterms:created xsi:type="dcterms:W3CDTF">2022-04-05T12:52:23Z</dcterms:created>
  <dcterms:modified xsi:type="dcterms:W3CDTF">2024-08-14T00:59:51Z</dcterms:modified>
</cp:coreProperties>
</file>